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49"/>
  </p:notesMasterIdLst>
  <p:sldIdLst>
    <p:sldId id="256" r:id="rId2"/>
    <p:sldId id="257" r:id="rId3"/>
    <p:sldId id="258" r:id="rId4"/>
    <p:sldId id="277" r:id="rId5"/>
    <p:sldId id="315" r:id="rId6"/>
    <p:sldId id="263" r:id="rId7"/>
    <p:sldId id="267" r:id="rId8"/>
    <p:sldId id="279" r:id="rId9"/>
    <p:sldId id="280" r:id="rId10"/>
    <p:sldId id="282" r:id="rId11"/>
    <p:sldId id="288" r:id="rId12"/>
    <p:sldId id="284" r:id="rId13"/>
    <p:sldId id="285" r:id="rId14"/>
    <p:sldId id="286" r:id="rId15"/>
    <p:sldId id="287" r:id="rId16"/>
    <p:sldId id="289" r:id="rId17"/>
    <p:sldId id="290" r:id="rId18"/>
    <p:sldId id="268" r:id="rId19"/>
    <p:sldId id="265" r:id="rId20"/>
    <p:sldId id="278" r:id="rId21"/>
    <p:sldId id="292" r:id="rId22"/>
    <p:sldId id="283" r:id="rId23"/>
    <p:sldId id="312" r:id="rId24"/>
    <p:sldId id="310" r:id="rId25"/>
    <p:sldId id="311" r:id="rId26"/>
    <p:sldId id="309" r:id="rId27"/>
    <p:sldId id="313" r:id="rId28"/>
    <p:sldId id="291" r:id="rId29"/>
    <p:sldId id="293" r:id="rId30"/>
    <p:sldId id="294" r:id="rId31"/>
    <p:sldId id="314" r:id="rId32"/>
    <p:sldId id="299" r:id="rId33"/>
    <p:sldId id="308" r:id="rId34"/>
    <p:sldId id="301" r:id="rId35"/>
    <p:sldId id="300" r:id="rId36"/>
    <p:sldId id="303" r:id="rId37"/>
    <p:sldId id="270" r:id="rId38"/>
    <p:sldId id="295" r:id="rId39"/>
    <p:sldId id="296" r:id="rId40"/>
    <p:sldId id="297" r:id="rId41"/>
    <p:sldId id="298" r:id="rId42"/>
    <p:sldId id="304" r:id="rId43"/>
    <p:sldId id="305" r:id="rId44"/>
    <p:sldId id="259" r:id="rId45"/>
    <p:sldId id="307" r:id="rId46"/>
    <p:sldId id="261" r:id="rId47"/>
    <p:sldId id="28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itz Nipshagen" initials="MN" lastIdx="11" clrIdx="0">
    <p:extLst>
      <p:ext uri="{19B8F6BF-5375-455C-9EA6-DF929625EA0E}">
        <p15:presenceInfo xmlns:p15="http://schemas.microsoft.com/office/powerpoint/2012/main" userId="ee3b3bbc25b4cb6d" providerId="Windows Live"/>
      </p:ext>
    </p:extLst>
  </p:cmAuthor>
  <p:cmAuthor id="2" name="Antonia H." initials="AH" lastIdx="21" clrIdx="1">
    <p:extLst>
      <p:ext uri="{19B8F6BF-5375-455C-9EA6-DF929625EA0E}">
        <p15:presenceInfo xmlns:p15="http://schemas.microsoft.com/office/powerpoint/2012/main" userId="da08060cd893cd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DA3D4A-C713-4D13-B66C-3B324F360A1A}" v="13625" dt="2018-06-27T07:47:03.645"/>
    <p1510:client id="{BF3B68E5-AAA6-4FD1-BECC-B2CC76676B47}" v="1" dt="2018-06-27T07:17:45.759"/>
    <p1510:client id="{6012A19D-3C48-4270-A3A5-DAB1EDECD18D}" v="9591" dt="2018-06-27T11:45:39.825"/>
    <p1510:client id="{FB376A74-F132-4A2F-AC0B-0DCE5762EA24}" v="14" dt="2018-06-27T11:10:39.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86364" autoAdjust="0"/>
  </p:normalViewPr>
  <p:slideViewPr>
    <p:cSldViewPr snapToGrid="0">
      <p:cViewPr varScale="1">
        <p:scale>
          <a:sx n="60" d="100"/>
          <a:sy n="60" d="100"/>
        </p:scale>
        <p:origin x="648" y="48"/>
      </p:cViewPr>
      <p:guideLst/>
    </p:cSldViewPr>
  </p:slideViewPr>
  <p:outlineViewPr>
    <p:cViewPr>
      <p:scale>
        <a:sx n="33" d="100"/>
        <a:sy n="33" d="100"/>
      </p:scale>
      <p:origin x="0" y="-7230"/>
    </p:cViewPr>
  </p:outlineViewPr>
  <p:notesTextViewPr>
    <p:cViewPr>
      <p:scale>
        <a:sx n="3" d="2"/>
        <a:sy n="3" d="2"/>
      </p:scale>
      <p:origin x="0" y="0"/>
    </p:cViewPr>
  </p:notesTextViewPr>
  <p:notesViewPr>
    <p:cSldViewPr snapToGrid="0">
      <p:cViewPr varScale="1">
        <p:scale>
          <a:sx n="53" d="100"/>
          <a:sy n="53" d="100"/>
        </p:scale>
        <p:origin x="2580"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Nipshagen" userId="ee3b3bbc25b4cb6d" providerId="LiveId" clId="{6012A19D-3C48-4270-A3A5-DAB1EDECD18D}"/>
    <pc:docChg chg="undo redo custSel addSld delSld modSld sldOrd">
      <pc:chgData name="Moritz Nipshagen" userId="ee3b3bbc25b4cb6d" providerId="LiveId" clId="{6012A19D-3C48-4270-A3A5-DAB1EDECD18D}" dt="2018-06-27T11:45:39.824" v="9586"/>
      <pc:docMkLst>
        <pc:docMk/>
      </pc:docMkLst>
      <pc:sldChg chg="modSp delCm">
        <pc:chgData name="Moritz Nipshagen" userId="ee3b3bbc25b4cb6d" providerId="LiveId" clId="{6012A19D-3C48-4270-A3A5-DAB1EDECD18D}" dt="2018-06-27T08:53:26.324" v="3026" actId="20577"/>
        <pc:sldMkLst>
          <pc:docMk/>
          <pc:sldMk cId="1309100374" sldId="256"/>
        </pc:sldMkLst>
        <pc:spChg chg="mod">
          <ac:chgData name="Moritz Nipshagen" userId="ee3b3bbc25b4cb6d" providerId="LiveId" clId="{6012A19D-3C48-4270-A3A5-DAB1EDECD18D}" dt="2018-06-26T10:55:31.813" v="22" actId="20577"/>
          <ac:spMkLst>
            <pc:docMk/>
            <pc:sldMk cId="1309100374" sldId="256"/>
            <ac:spMk id="2" creationId="{3CB5C473-D4E8-4488-9541-8AB9EE7E608C}"/>
          </ac:spMkLst>
        </pc:spChg>
      </pc:sldChg>
      <pc:sldChg chg="del">
        <pc:chgData name="Moritz Nipshagen" userId="ee3b3bbc25b4cb6d" providerId="LiveId" clId="{6012A19D-3C48-4270-A3A5-DAB1EDECD18D}" dt="2018-06-26T11:00:38.965" v="23" actId="2696"/>
        <pc:sldMkLst>
          <pc:docMk/>
          <pc:sldMk cId="354640362" sldId="262"/>
        </pc:sldMkLst>
      </pc:sldChg>
      <pc:sldChg chg="modSp add del ord">
        <pc:chgData name="Moritz Nipshagen" userId="ee3b3bbc25b4cb6d" providerId="LiveId" clId="{6012A19D-3C48-4270-A3A5-DAB1EDECD18D}" dt="2018-06-27T11:28:57.653" v="9023" actId="2696"/>
        <pc:sldMkLst>
          <pc:docMk/>
          <pc:sldMk cId="3186434035" sldId="263"/>
        </pc:sldMkLst>
        <pc:spChg chg="mod">
          <ac:chgData name="Moritz Nipshagen" userId="ee3b3bbc25b4cb6d" providerId="LiveId" clId="{6012A19D-3C48-4270-A3A5-DAB1EDECD18D}" dt="2018-06-26T12:31:50.492" v="1445" actId="20577"/>
          <ac:spMkLst>
            <pc:docMk/>
            <pc:sldMk cId="3186434035" sldId="263"/>
            <ac:spMk id="5" creationId="{2B7C6A69-A2A2-4C1A-9C86-3116D8335B54}"/>
          </ac:spMkLst>
        </pc:spChg>
      </pc:sldChg>
      <pc:sldChg chg="modSp">
        <pc:chgData name="Moritz Nipshagen" userId="ee3b3bbc25b4cb6d" providerId="LiveId" clId="{6012A19D-3C48-4270-A3A5-DAB1EDECD18D}" dt="2018-06-26T14:43:46.610" v="2389" actId="20577"/>
        <pc:sldMkLst>
          <pc:docMk/>
          <pc:sldMk cId="2812111321" sldId="265"/>
        </pc:sldMkLst>
        <pc:spChg chg="mod">
          <ac:chgData name="Moritz Nipshagen" userId="ee3b3bbc25b4cb6d" providerId="LiveId" clId="{6012A19D-3C48-4270-A3A5-DAB1EDECD18D}" dt="2018-06-26T14:43:46.610" v="2389" actId="20577"/>
          <ac:spMkLst>
            <pc:docMk/>
            <pc:sldMk cId="2812111321" sldId="265"/>
            <ac:spMk id="5" creationId="{42B7F30C-9E99-43E3-B19B-2DA44ED22C90}"/>
          </ac:spMkLst>
        </pc:spChg>
      </pc:sldChg>
      <pc:sldChg chg="modSp del">
        <pc:chgData name="Moritz Nipshagen" userId="ee3b3bbc25b4cb6d" providerId="LiveId" clId="{6012A19D-3C48-4270-A3A5-DAB1EDECD18D}" dt="2018-06-26T14:43:10.463" v="2302" actId="2696"/>
        <pc:sldMkLst>
          <pc:docMk/>
          <pc:sldMk cId="2365972603" sldId="266"/>
        </pc:sldMkLst>
        <pc:spChg chg="mod">
          <ac:chgData name="Moritz Nipshagen" userId="ee3b3bbc25b4cb6d" providerId="LiveId" clId="{6012A19D-3C48-4270-A3A5-DAB1EDECD18D}" dt="2018-06-26T13:03:13.674" v="2299" actId="20577"/>
          <ac:spMkLst>
            <pc:docMk/>
            <pc:sldMk cId="2365972603" sldId="266"/>
            <ac:spMk id="2" creationId="{BA505158-8E0B-4615-BC94-14FD70950B6E}"/>
          </ac:spMkLst>
        </pc:spChg>
        <pc:spChg chg="mod">
          <ac:chgData name="Moritz Nipshagen" userId="ee3b3bbc25b4cb6d" providerId="LiveId" clId="{6012A19D-3C48-4270-A3A5-DAB1EDECD18D}" dt="2018-06-26T13:03:46.814" v="2301" actId="20577"/>
          <ac:spMkLst>
            <pc:docMk/>
            <pc:sldMk cId="2365972603" sldId="266"/>
            <ac:spMk id="3" creationId="{A5E7DAE0-1D29-4C90-9992-6F243F1C05E6}"/>
          </ac:spMkLst>
        </pc:spChg>
      </pc:sldChg>
      <pc:sldChg chg="modSp ord delCm">
        <pc:chgData name="Moritz Nipshagen" userId="ee3b3bbc25b4cb6d" providerId="LiveId" clId="{6012A19D-3C48-4270-A3A5-DAB1EDECD18D}" dt="2018-06-27T08:54:07.343" v="3030" actId="20577"/>
        <pc:sldMkLst>
          <pc:docMk/>
          <pc:sldMk cId="3512832144" sldId="268"/>
        </pc:sldMkLst>
        <pc:spChg chg="mod">
          <ac:chgData name="Moritz Nipshagen" userId="ee3b3bbc25b4cb6d" providerId="LiveId" clId="{6012A19D-3C48-4270-A3A5-DAB1EDECD18D}" dt="2018-06-26T14:46:14.547" v="2395" actId="20577"/>
          <ac:spMkLst>
            <pc:docMk/>
            <pc:sldMk cId="3512832144" sldId="268"/>
            <ac:spMk id="5" creationId="{3DF773D8-E5DD-4D32-A796-F362281C385B}"/>
          </ac:spMkLst>
        </pc:spChg>
      </pc:sldChg>
      <pc:sldChg chg="modSp">
        <pc:chgData name="Moritz Nipshagen" userId="ee3b3bbc25b4cb6d" providerId="LiveId" clId="{6012A19D-3C48-4270-A3A5-DAB1EDECD18D}" dt="2018-06-26T11:41:18.411" v="196" actId="20577"/>
        <pc:sldMkLst>
          <pc:docMk/>
          <pc:sldMk cId="3945243489" sldId="269"/>
        </pc:sldMkLst>
        <pc:spChg chg="mod">
          <ac:chgData name="Moritz Nipshagen" userId="ee3b3bbc25b4cb6d" providerId="LiveId" clId="{6012A19D-3C48-4270-A3A5-DAB1EDECD18D}" dt="2018-06-26T11:41:18.411" v="196" actId="20577"/>
          <ac:spMkLst>
            <pc:docMk/>
            <pc:sldMk cId="3945243489" sldId="269"/>
            <ac:spMk id="2" creationId="{5F276CAB-FDC6-4794-98E0-84CC3FC507E2}"/>
          </ac:spMkLst>
        </pc:spChg>
      </pc:sldChg>
      <pc:sldChg chg="modSp add">
        <pc:chgData name="Moritz Nipshagen" userId="ee3b3bbc25b4cb6d" providerId="LiveId" clId="{6012A19D-3C48-4270-A3A5-DAB1EDECD18D}" dt="2018-06-26T11:42:09.435" v="245" actId="20577"/>
        <pc:sldMkLst>
          <pc:docMk/>
          <pc:sldMk cId="2743566121" sldId="274"/>
        </pc:sldMkLst>
        <pc:spChg chg="mod">
          <ac:chgData name="Moritz Nipshagen" userId="ee3b3bbc25b4cb6d" providerId="LiveId" clId="{6012A19D-3C48-4270-A3A5-DAB1EDECD18D}" dt="2018-06-26T11:42:09.435" v="245" actId="20577"/>
          <ac:spMkLst>
            <pc:docMk/>
            <pc:sldMk cId="2743566121" sldId="274"/>
            <ac:spMk id="2" creationId="{000E3883-4AC7-4F68-9A81-0B59B7DA262E}"/>
          </ac:spMkLst>
        </pc:spChg>
      </pc:sldChg>
      <pc:sldChg chg="modSp add">
        <pc:chgData name="Moritz Nipshagen" userId="ee3b3bbc25b4cb6d" providerId="LiveId" clId="{6012A19D-3C48-4270-A3A5-DAB1EDECD18D}" dt="2018-06-26T11:43:26.083" v="281" actId="20577"/>
        <pc:sldMkLst>
          <pc:docMk/>
          <pc:sldMk cId="4211111585" sldId="275"/>
        </pc:sldMkLst>
        <pc:spChg chg="mod">
          <ac:chgData name="Moritz Nipshagen" userId="ee3b3bbc25b4cb6d" providerId="LiveId" clId="{6012A19D-3C48-4270-A3A5-DAB1EDECD18D}" dt="2018-06-26T11:43:26.083" v="281" actId="20577"/>
          <ac:spMkLst>
            <pc:docMk/>
            <pc:sldMk cId="4211111585" sldId="275"/>
            <ac:spMk id="2" creationId="{42F51938-D616-473A-A349-C41ACA8AF9E4}"/>
          </ac:spMkLst>
        </pc:spChg>
      </pc:sldChg>
      <pc:sldChg chg="modSp add">
        <pc:chgData name="Moritz Nipshagen" userId="ee3b3bbc25b4cb6d" providerId="LiveId" clId="{6012A19D-3C48-4270-A3A5-DAB1EDECD18D}" dt="2018-06-26T11:43:42.110" v="316" actId="20577"/>
        <pc:sldMkLst>
          <pc:docMk/>
          <pc:sldMk cId="426364161" sldId="276"/>
        </pc:sldMkLst>
        <pc:spChg chg="mod">
          <ac:chgData name="Moritz Nipshagen" userId="ee3b3bbc25b4cb6d" providerId="LiveId" clId="{6012A19D-3C48-4270-A3A5-DAB1EDECD18D}" dt="2018-06-26T11:43:42.110" v="316" actId="20577"/>
          <ac:spMkLst>
            <pc:docMk/>
            <pc:sldMk cId="426364161" sldId="276"/>
            <ac:spMk id="2" creationId="{A9B26705-9E98-4013-B896-7A7598052BB8}"/>
          </ac:spMkLst>
        </pc:spChg>
      </pc:sldChg>
      <pc:sldChg chg="addSp delSp modSp add ord">
        <pc:chgData name="Moritz Nipshagen" userId="ee3b3bbc25b4cb6d" providerId="LiveId" clId="{6012A19D-3C48-4270-A3A5-DAB1EDECD18D}" dt="2018-06-27T11:41:33.478" v="9284" actId="20577"/>
        <pc:sldMkLst>
          <pc:docMk/>
          <pc:sldMk cId="2358924251" sldId="277"/>
        </pc:sldMkLst>
        <pc:spChg chg="del">
          <ac:chgData name="Moritz Nipshagen" userId="ee3b3bbc25b4cb6d" providerId="LiveId" clId="{6012A19D-3C48-4270-A3A5-DAB1EDECD18D}" dt="2018-06-26T12:24:18.961" v="1124" actId="20577"/>
          <ac:spMkLst>
            <pc:docMk/>
            <pc:sldMk cId="2358924251" sldId="277"/>
            <ac:spMk id="2" creationId="{B0F97DDB-64AE-4F6A-842F-8E3B3C01E20A}"/>
          </ac:spMkLst>
        </pc:spChg>
        <pc:spChg chg="add mod">
          <ac:chgData name="Moritz Nipshagen" userId="ee3b3bbc25b4cb6d" providerId="LiveId" clId="{6012A19D-3C48-4270-A3A5-DAB1EDECD18D}" dt="2018-06-27T11:40:31.568" v="9110" actId="20577"/>
          <ac:spMkLst>
            <pc:docMk/>
            <pc:sldMk cId="2358924251" sldId="277"/>
            <ac:spMk id="4" creationId="{AA6C35B4-0D55-4C6F-B790-4FEB0287D373}"/>
          </ac:spMkLst>
        </pc:spChg>
        <pc:spChg chg="add mod">
          <ac:chgData name="Moritz Nipshagen" userId="ee3b3bbc25b4cb6d" providerId="LiveId" clId="{6012A19D-3C48-4270-A3A5-DAB1EDECD18D}" dt="2018-06-27T11:41:33.478" v="9284" actId="20577"/>
          <ac:spMkLst>
            <pc:docMk/>
            <pc:sldMk cId="2358924251" sldId="277"/>
            <ac:spMk id="5" creationId="{0CF7212A-A48A-413A-9A4A-6BA81ABB873C}"/>
          </ac:spMkLst>
        </pc:spChg>
      </pc:sldChg>
      <pc:sldChg chg="modSp add">
        <pc:chgData name="Moritz Nipshagen" userId="ee3b3bbc25b4cb6d" providerId="LiveId" clId="{6012A19D-3C48-4270-A3A5-DAB1EDECD18D}" dt="2018-06-26T12:46:38.276" v="2286" actId="20577"/>
        <pc:sldMkLst>
          <pc:docMk/>
          <pc:sldMk cId="4096215614" sldId="278"/>
        </pc:sldMkLst>
        <pc:spChg chg="mod">
          <ac:chgData name="Moritz Nipshagen" userId="ee3b3bbc25b4cb6d" providerId="LiveId" clId="{6012A19D-3C48-4270-A3A5-DAB1EDECD18D}" dt="2018-06-26T12:32:06.978" v="1468" actId="20577"/>
          <ac:spMkLst>
            <pc:docMk/>
            <pc:sldMk cId="4096215614" sldId="278"/>
            <ac:spMk id="2" creationId="{278B189E-311F-432E-B8B6-92E229F12082}"/>
          </ac:spMkLst>
        </pc:spChg>
        <pc:spChg chg="mod">
          <ac:chgData name="Moritz Nipshagen" userId="ee3b3bbc25b4cb6d" providerId="LiveId" clId="{6012A19D-3C48-4270-A3A5-DAB1EDECD18D}" dt="2018-06-26T12:46:38.276" v="2286" actId="20577"/>
          <ac:spMkLst>
            <pc:docMk/>
            <pc:sldMk cId="4096215614" sldId="278"/>
            <ac:spMk id="3" creationId="{EACAE50E-CADF-4B15-A40A-375DA8138E9D}"/>
          </ac:spMkLst>
        </pc:spChg>
      </pc:sldChg>
      <pc:sldChg chg="addSp delSp modSp add">
        <pc:chgData name="Moritz Nipshagen" userId="ee3b3bbc25b4cb6d" providerId="LiveId" clId="{6012A19D-3C48-4270-A3A5-DAB1EDECD18D}" dt="2018-06-26T15:08:30.166" v="3025" actId="20577"/>
        <pc:sldMkLst>
          <pc:docMk/>
          <pc:sldMk cId="3376788585" sldId="279"/>
        </pc:sldMkLst>
        <pc:spChg chg="del">
          <ac:chgData name="Moritz Nipshagen" userId="ee3b3bbc25b4cb6d" providerId="LiveId" clId="{6012A19D-3C48-4270-A3A5-DAB1EDECD18D}" dt="2018-06-26T14:46:26.336" v="2397" actId="20577"/>
          <ac:spMkLst>
            <pc:docMk/>
            <pc:sldMk cId="3376788585" sldId="279"/>
            <ac:spMk id="2" creationId="{05690D57-9BBE-48D5-81C0-08D170A26523}"/>
          </ac:spMkLst>
        </pc:spChg>
        <pc:spChg chg="add mod">
          <ac:chgData name="Moritz Nipshagen" userId="ee3b3bbc25b4cb6d" providerId="LiveId" clId="{6012A19D-3C48-4270-A3A5-DAB1EDECD18D}" dt="2018-06-26T14:46:53.132" v="2417" actId="20577"/>
          <ac:spMkLst>
            <pc:docMk/>
            <pc:sldMk cId="3376788585" sldId="279"/>
            <ac:spMk id="4" creationId="{864BCAFB-1E05-4D8D-AC16-7AEC01A30599}"/>
          </ac:spMkLst>
        </pc:spChg>
        <pc:spChg chg="add mod">
          <ac:chgData name="Moritz Nipshagen" userId="ee3b3bbc25b4cb6d" providerId="LiveId" clId="{6012A19D-3C48-4270-A3A5-DAB1EDECD18D}" dt="2018-06-26T15:08:30.166" v="3025" actId="20577"/>
          <ac:spMkLst>
            <pc:docMk/>
            <pc:sldMk cId="3376788585" sldId="279"/>
            <ac:spMk id="5" creationId="{13FB87A4-5471-4715-B8B5-DED4F32A997A}"/>
          </ac:spMkLst>
        </pc:spChg>
      </pc:sldChg>
      <pc:sldChg chg="modAnim">
        <pc:chgData name="Moritz Nipshagen" userId="ee3b3bbc25b4cb6d" providerId="LiveId" clId="{6012A19D-3C48-4270-A3A5-DAB1EDECD18D}" dt="2018-06-27T11:45:39.824" v="9586"/>
        <pc:sldMkLst>
          <pc:docMk/>
          <pc:sldMk cId="872995353" sldId="282"/>
        </pc:sldMkLst>
      </pc:sldChg>
      <pc:sldChg chg="delCm">
        <pc:chgData name="Moritz Nipshagen" userId="ee3b3bbc25b4cb6d" providerId="LiveId" clId="{6012A19D-3C48-4270-A3A5-DAB1EDECD18D}" dt="2018-06-27T08:53:47.829" v="3027" actId="20577"/>
        <pc:sldMkLst>
          <pc:docMk/>
          <pc:sldMk cId="1702312735" sldId="285"/>
        </pc:sldMkLst>
      </pc:sldChg>
      <pc:sldChg chg="delCm">
        <pc:chgData name="Moritz Nipshagen" userId="ee3b3bbc25b4cb6d" providerId="LiveId" clId="{6012A19D-3C48-4270-A3A5-DAB1EDECD18D}" dt="2018-06-27T08:53:58.877" v="3028" actId="20577"/>
        <pc:sldMkLst>
          <pc:docMk/>
          <pc:sldMk cId="1651330003" sldId="287"/>
        </pc:sldMkLst>
      </pc:sldChg>
      <pc:sldChg chg="modSp">
        <pc:chgData name="Moritz Nipshagen" userId="ee3b3bbc25b4cb6d" providerId="LiveId" clId="{6012A19D-3C48-4270-A3A5-DAB1EDECD18D}" dt="2018-06-27T10:03:41.966" v="5740" actId="20577"/>
        <pc:sldMkLst>
          <pc:docMk/>
          <pc:sldMk cId="897560434" sldId="292"/>
        </pc:sldMkLst>
        <pc:spChg chg="mod">
          <ac:chgData name="Moritz Nipshagen" userId="ee3b3bbc25b4cb6d" providerId="LiveId" clId="{6012A19D-3C48-4270-A3A5-DAB1EDECD18D}" dt="2018-06-27T10:03:41.966" v="5740" actId="20577"/>
          <ac:spMkLst>
            <pc:docMk/>
            <pc:sldMk cId="897560434" sldId="292"/>
            <ac:spMk id="2" creationId="{A1977182-B761-49F3-8FB3-B8600D07FB4F}"/>
          </ac:spMkLst>
        </pc:spChg>
      </pc:sldChg>
      <pc:sldChg chg="delCm">
        <pc:chgData name="Moritz Nipshagen" userId="ee3b3bbc25b4cb6d" providerId="LiveId" clId="{6012A19D-3C48-4270-A3A5-DAB1EDECD18D}" dt="2018-06-27T08:55:19.586" v="3031" actId="20577"/>
        <pc:sldMkLst>
          <pc:docMk/>
          <pc:sldMk cId="1308016855" sldId="296"/>
        </pc:sldMkLst>
      </pc:sldChg>
      <pc:sldChg chg="addSp delSp modSp">
        <pc:chgData name="Moritz Nipshagen" userId="ee3b3bbc25b4cb6d" providerId="LiveId" clId="{6012A19D-3C48-4270-A3A5-DAB1EDECD18D}" dt="2018-06-27T10:59:35.563" v="7588" actId="1076"/>
        <pc:sldMkLst>
          <pc:docMk/>
          <pc:sldMk cId="2478087895" sldId="305"/>
        </pc:sldMkLst>
        <pc:spChg chg="add del mod">
          <ac:chgData name="Moritz Nipshagen" userId="ee3b3bbc25b4cb6d" providerId="LiveId" clId="{6012A19D-3C48-4270-A3A5-DAB1EDECD18D}" dt="2018-06-27T10:46:53.079" v="7519" actId="1076"/>
          <ac:spMkLst>
            <pc:docMk/>
            <pc:sldMk cId="2478087895" sldId="305"/>
            <ac:spMk id="2" creationId="{B98D93B6-DDB2-4C1E-8C43-E8E8659C6C76}"/>
          </ac:spMkLst>
        </pc:spChg>
        <pc:spChg chg="mod">
          <ac:chgData name="Moritz Nipshagen" userId="ee3b3bbc25b4cb6d" providerId="LiveId" clId="{6012A19D-3C48-4270-A3A5-DAB1EDECD18D}" dt="2018-06-27T10:48:09.248" v="7576" actId="20577"/>
          <ac:spMkLst>
            <pc:docMk/>
            <pc:sldMk cId="2478087895" sldId="305"/>
            <ac:spMk id="5" creationId="{B0457482-EC04-4932-8A57-5CD20BC6FEB7}"/>
          </ac:spMkLst>
        </pc:spChg>
        <pc:spChg chg="add del mod">
          <ac:chgData name="Moritz Nipshagen" userId="ee3b3bbc25b4cb6d" providerId="LiveId" clId="{6012A19D-3C48-4270-A3A5-DAB1EDECD18D}" dt="2018-06-27T10:40:00.288" v="7518" actId="478"/>
          <ac:spMkLst>
            <pc:docMk/>
            <pc:sldMk cId="2478087895" sldId="305"/>
            <ac:spMk id="6" creationId="{372B8DC6-4175-44D3-8542-8230349A157F}"/>
          </ac:spMkLst>
        </pc:spChg>
        <pc:spChg chg="add mod">
          <ac:chgData name="Moritz Nipshagen" userId="ee3b3bbc25b4cb6d" providerId="LiveId" clId="{6012A19D-3C48-4270-A3A5-DAB1EDECD18D}" dt="2018-06-27T10:59:35.563" v="7588" actId="1076"/>
          <ac:spMkLst>
            <pc:docMk/>
            <pc:sldMk cId="2478087895" sldId="305"/>
            <ac:spMk id="10" creationId="{7DA6A1AF-9622-41C6-A92E-F2B55C1B6385}"/>
          </ac:spMkLst>
        </pc:spChg>
        <pc:picChg chg="add mod">
          <ac:chgData name="Moritz Nipshagen" userId="ee3b3bbc25b4cb6d" providerId="LiveId" clId="{6012A19D-3C48-4270-A3A5-DAB1EDECD18D}" dt="2018-06-27T10:47:35.806" v="7522" actId="1076"/>
          <ac:picMkLst>
            <pc:docMk/>
            <pc:sldMk cId="2478087895" sldId="305"/>
            <ac:picMk id="7" creationId="{9200A34D-A5F2-4234-9040-9544F465C8FD}"/>
          </ac:picMkLst>
        </pc:picChg>
        <pc:picChg chg="add mod">
          <ac:chgData name="Moritz Nipshagen" userId="ee3b3bbc25b4cb6d" providerId="LiveId" clId="{6012A19D-3C48-4270-A3A5-DAB1EDECD18D}" dt="2018-06-27T10:47:56.358" v="7528" actId="1076"/>
          <ac:picMkLst>
            <pc:docMk/>
            <pc:sldMk cId="2478087895" sldId="305"/>
            <ac:picMk id="8" creationId="{3A34DBB4-BD4D-4C05-85F0-862735710D6F}"/>
          </ac:picMkLst>
        </pc:picChg>
        <pc:picChg chg="add del">
          <ac:chgData name="Moritz Nipshagen" userId="ee3b3bbc25b4cb6d" providerId="LiveId" clId="{6012A19D-3C48-4270-A3A5-DAB1EDECD18D}" dt="2018-06-27T10:59:19.357" v="7579" actId="1076"/>
          <ac:picMkLst>
            <pc:docMk/>
            <pc:sldMk cId="2478087895" sldId="305"/>
            <ac:picMk id="9" creationId="{C7A02114-9379-4E92-A9E7-E11FEDF6ABE8}"/>
          </ac:picMkLst>
        </pc:picChg>
      </pc:sldChg>
      <pc:sldChg chg="addSp delSp del">
        <pc:chgData name="Moritz Nipshagen" userId="ee3b3bbc25b4cb6d" providerId="LiveId" clId="{6012A19D-3C48-4270-A3A5-DAB1EDECD18D}" dt="2018-06-27T10:56:21.220" v="7577" actId="2696"/>
        <pc:sldMkLst>
          <pc:docMk/>
          <pc:sldMk cId="1498081834" sldId="306"/>
        </pc:sldMkLst>
        <pc:picChg chg="add del">
          <ac:chgData name="Moritz Nipshagen" userId="ee3b3bbc25b4cb6d" providerId="LiveId" clId="{6012A19D-3C48-4270-A3A5-DAB1EDECD18D}" dt="2018-06-27T10:47:30.917" v="7521" actId="2696"/>
          <ac:picMkLst>
            <pc:docMk/>
            <pc:sldMk cId="1498081834" sldId="306"/>
            <ac:picMk id="5" creationId="{E5F866CA-08F4-42AA-8CF9-A13213F18541}"/>
          </ac:picMkLst>
        </pc:picChg>
      </pc:sldChg>
      <pc:sldChg chg="modSp">
        <pc:chgData name="Moritz Nipshagen" userId="ee3b3bbc25b4cb6d" providerId="LiveId" clId="{6012A19D-3C48-4270-A3A5-DAB1EDECD18D}" dt="2018-06-27T11:06:42.092" v="8097" actId="20577"/>
        <pc:sldMkLst>
          <pc:docMk/>
          <pc:sldMk cId="629969720" sldId="307"/>
        </pc:sldMkLst>
        <pc:spChg chg="mod">
          <ac:chgData name="Moritz Nipshagen" userId="ee3b3bbc25b4cb6d" providerId="LiveId" clId="{6012A19D-3C48-4270-A3A5-DAB1EDECD18D}" dt="2018-06-27T11:06:42.092" v="8097" actId="20577"/>
          <ac:spMkLst>
            <pc:docMk/>
            <pc:sldMk cId="629969720" sldId="307"/>
            <ac:spMk id="5" creationId="{984001D3-7FBE-4A85-9809-5C3E5743579C}"/>
          </ac:spMkLst>
        </pc:spChg>
      </pc:sldChg>
      <pc:sldChg chg="addSp modSp">
        <pc:chgData name="Moritz Nipshagen" userId="ee3b3bbc25b4cb6d" providerId="LiveId" clId="{6012A19D-3C48-4270-A3A5-DAB1EDECD18D}" dt="2018-06-27T10:11:15.700" v="6007" actId="20577"/>
        <pc:sldMkLst>
          <pc:docMk/>
          <pc:sldMk cId="3501605490" sldId="309"/>
        </pc:sldMkLst>
        <pc:spChg chg="mod">
          <ac:chgData name="Moritz Nipshagen" userId="ee3b3bbc25b4cb6d" providerId="LiveId" clId="{6012A19D-3C48-4270-A3A5-DAB1EDECD18D}" dt="2018-06-27T10:11:15.700" v="6007" actId="20577"/>
          <ac:spMkLst>
            <pc:docMk/>
            <pc:sldMk cId="3501605490" sldId="309"/>
            <ac:spMk id="3" creationId="{2E552981-4BE2-4336-B8DD-0AFEB6D17151}"/>
          </ac:spMkLst>
        </pc:spChg>
        <pc:spChg chg="add mod">
          <ac:chgData name="Moritz Nipshagen" userId="ee3b3bbc25b4cb6d" providerId="LiveId" clId="{6012A19D-3C48-4270-A3A5-DAB1EDECD18D}" dt="2018-06-27T10:10:13.281" v="5896" actId="20577"/>
          <ac:spMkLst>
            <pc:docMk/>
            <pc:sldMk cId="3501605490" sldId="309"/>
            <ac:spMk id="5" creationId="{C3923599-5507-466E-85A5-31448B9E4B19}"/>
          </ac:spMkLst>
        </pc:spChg>
      </pc:sldChg>
      <pc:sldChg chg="modSp add ord">
        <pc:chgData name="Moritz Nipshagen" userId="ee3b3bbc25b4cb6d" providerId="LiveId" clId="{6012A19D-3C48-4270-A3A5-DAB1EDECD18D}" dt="2018-06-27T09:28:11.254" v="5299" actId="20577"/>
        <pc:sldMkLst>
          <pc:docMk/>
          <pc:sldMk cId="358389625" sldId="310"/>
        </pc:sldMkLst>
        <pc:spChg chg="mod">
          <ac:chgData name="Moritz Nipshagen" userId="ee3b3bbc25b4cb6d" providerId="LiveId" clId="{6012A19D-3C48-4270-A3A5-DAB1EDECD18D}" dt="2018-06-27T08:59:59.245" v="3214" actId="20577"/>
          <ac:spMkLst>
            <pc:docMk/>
            <pc:sldMk cId="358389625" sldId="310"/>
            <ac:spMk id="2" creationId="{BA319FFA-688C-40ED-90A4-806EAD993C82}"/>
          </ac:spMkLst>
        </pc:spChg>
        <pc:spChg chg="mod">
          <ac:chgData name="Moritz Nipshagen" userId="ee3b3bbc25b4cb6d" providerId="LiveId" clId="{6012A19D-3C48-4270-A3A5-DAB1EDECD18D}" dt="2018-06-27T09:28:11.254" v="5299" actId="20577"/>
          <ac:spMkLst>
            <pc:docMk/>
            <pc:sldMk cId="358389625" sldId="310"/>
            <ac:spMk id="3" creationId="{FA320024-EB61-4CCE-BDCB-67F00C6146CB}"/>
          </ac:spMkLst>
        </pc:spChg>
      </pc:sldChg>
      <pc:sldChg chg="addSp delSp modSp add">
        <pc:chgData name="Moritz Nipshagen" userId="ee3b3bbc25b4cb6d" providerId="LiveId" clId="{6012A19D-3C48-4270-A3A5-DAB1EDECD18D}" dt="2018-06-27T09:17:17.205" v="4529" actId="1076"/>
        <pc:sldMkLst>
          <pc:docMk/>
          <pc:sldMk cId="503336368" sldId="311"/>
        </pc:sldMkLst>
        <pc:spChg chg="mod">
          <ac:chgData name="Moritz Nipshagen" userId="ee3b3bbc25b4cb6d" providerId="LiveId" clId="{6012A19D-3C48-4270-A3A5-DAB1EDECD18D}" dt="2018-06-27T09:05:26.465" v="4038" actId="20577"/>
          <ac:spMkLst>
            <pc:docMk/>
            <pc:sldMk cId="503336368" sldId="311"/>
            <ac:spMk id="2" creationId="{8E41279F-5F05-46E4-811E-B7A076387E5E}"/>
          </ac:spMkLst>
        </pc:spChg>
        <pc:spChg chg="mod">
          <ac:chgData name="Moritz Nipshagen" userId="ee3b3bbc25b4cb6d" providerId="LiveId" clId="{6012A19D-3C48-4270-A3A5-DAB1EDECD18D}" dt="2018-06-27T09:10:57.207" v="4511" actId="20577"/>
          <ac:spMkLst>
            <pc:docMk/>
            <pc:sldMk cId="503336368" sldId="311"/>
            <ac:spMk id="3" creationId="{73276090-4BE8-423A-BB94-18C948726232}"/>
          </ac:spMkLst>
        </pc:spChg>
        <pc:picChg chg="add del mod">
          <ac:chgData name="Moritz Nipshagen" userId="ee3b3bbc25b4cb6d" providerId="LiveId" clId="{6012A19D-3C48-4270-A3A5-DAB1EDECD18D}" dt="2018-06-27T09:17:06.388" v="4526" actId="478"/>
          <ac:picMkLst>
            <pc:docMk/>
            <pc:sldMk cId="503336368" sldId="311"/>
            <ac:picMk id="6" creationId="{11796BDA-A23D-4B96-9D40-8BC7D7BDC754}"/>
          </ac:picMkLst>
        </pc:picChg>
        <pc:picChg chg="add mod modCrop">
          <ac:chgData name="Moritz Nipshagen" userId="ee3b3bbc25b4cb6d" providerId="LiveId" clId="{6012A19D-3C48-4270-A3A5-DAB1EDECD18D}" dt="2018-06-27T09:17:17.205" v="4529" actId="1076"/>
          <ac:picMkLst>
            <pc:docMk/>
            <pc:sldMk cId="503336368" sldId="311"/>
            <ac:picMk id="8" creationId="{85196490-CCFA-472C-9AA1-EB4D26C7EC4E}"/>
          </ac:picMkLst>
        </pc:picChg>
      </pc:sldChg>
      <pc:sldChg chg="addSp modSp add">
        <pc:chgData name="Moritz Nipshagen" userId="ee3b3bbc25b4cb6d" providerId="LiveId" clId="{6012A19D-3C48-4270-A3A5-DAB1EDECD18D}" dt="2018-06-27T09:25:14.876" v="5142" actId="1076"/>
        <pc:sldMkLst>
          <pc:docMk/>
          <pc:sldMk cId="3990284712" sldId="312"/>
        </pc:sldMkLst>
        <pc:spChg chg="mod">
          <ac:chgData name="Moritz Nipshagen" userId="ee3b3bbc25b4cb6d" providerId="LiveId" clId="{6012A19D-3C48-4270-A3A5-DAB1EDECD18D}" dt="2018-06-27T09:20:07.206" v="4629" actId="20577"/>
          <ac:spMkLst>
            <pc:docMk/>
            <pc:sldMk cId="3990284712" sldId="312"/>
            <ac:spMk id="2" creationId="{B704A996-2E33-4132-A419-5051BDA71389}"/>
          </ac:spMkLst>
        </pc:spChg>
        <pc:spChg chg="mod">
          <ac:chgData name="Moritz Nipshagen" userId="ee3b3bbc25b4cb6d" providerId="LiveId" clId="{6012A19D-3C48-4270-A3A5-DAB1EDECD18D}" dt="2018-06-27T09:24:06.713" v="5131" actId="20577"/>
          <ac:spMkLst>
            <pc:docMk/>
            <pc:sldMk cId="3990284712" sldId="312"/>
            <ac:spMk id="3" creationId="{0DE1C026-6CFB-47FE-81A0-9C15B0E1E520}"/>
          </ac:spMkLst>
        </pc:spChg>
        <pc:spChg chg="add mod">
          <ac:chgData name="Moritz Nipshagen" userId="ee3b3bbc25b4cb6d" providerId="LiveId" clId="{6012A19D-3C48-4270-A3A5-DAB1EDECD18D}" dt="2018-06-27T09:25:14.876" v="5142" actId="1076"/>
          <ac:spMkLst>
            <pc:docMk/>
            <pc:sldMk cId="3990284712" sldId="312"/>
            <ac:spMk id="7" creationId="{4BAE643D-2D72-402D-8898-E7AD8A446817}"/>
          </ac:spMkLst>
        </pc:spChg>
        <pc:picChg chg="add mod">
          <ac:chgData name="Moritz Nipshagen" userId="ee3b3bbc25b4cb6d" providerId="LiveId" clId="{6012A19D-3C48-4270-A3A5-DAB1EDECD18D}" dt="2018-06-27T09:24:59.130" v="5137" actId="14100"/>
          <ac:picMkLst>
            <pc:docMk/>
            <pc:sldMk cId="3990284712" sldId="312"/>
            <ac:picMk id="6" creationId="{9CF04F8E-3B1C-480C-83DE-F5BC0A3B2DFE}"/>
          </ac:picMkLst>
        </pc:picChg>
      </pc:sldChg>
      <pc:sldChg chg="addSp modSp add">
        <pc:chgData name="Moritz Nipshagen" userId="ee3b3bbc25b4cb6d" providerId="LiveId" clId="{6012A19D-3C48-4270-A3A5-DAB1EDECD18D}" dt="2018-06-27T10:28:31.982" v="6899" actId="20577"/>
        <pc:sldMkLst>
          <pc:docMk/>
          <pc:sldMk cId="3295158117" sldId="313"/>
        </pc:sldMkLst>
        <pc:spChg chg="mod">
          <ac:chgData name="Moritz Nipshagen" userId="ee3b3bbc25b4cb6d" providerId="LiveId" clId="{6012A19D-3C48-4270-A3A5-DAB1EDECD18D}" dt="2018-06-27T10:16:33.265" v="6040" actId="20577"/>
          <ac:spMkLst>
            <pc:docMk/>
            <pc:sldMk cId="3295158117" sldId="313"/>
            <ac:spMk id="2" creationId="{20875A96-4CC4-4385-AEEF-BA3AA7D07390}"/>
          </ac:spMkLst>
        </pc:spChg>
        <pc:spChg chg="mod">
          <ac:chgData name="Moritz Nipshagen" userId="ee3b3bbc25b4cb6d" providerId="LiveId" clId="{6012A19D-3C48-4270-A3A5-DAB1EDECD18D}" dt="2018-06-27T10:28:31.982" v="6899" actId="20577"/>
          <ac:spMkLst>
            <pc:docMk/>
            <pc:sldMk cId="3295158117" sldId="313"/>
            <ac:spMk id="3" creationId="{37C98A3F-1DF4-429E-AB5A-0542EBB9E185}"/>
          </ac:spMkLst>
        </pc:spChg>
        <pc:picChg chg="add mod">
          <ac:chgData name="Moritz Nipshagen" userId="ee3b3bbc25b4cb6d" providerId="LiveId" clId="{6012A19D-3C48-4270-A3A5-DAB1EDECD18D}" dt="2018-06-27T10:28:26.421" v="6896" actId="1076"/>
          <ac:picMkLst>
            <pc:docMk/>
            <pc:sldMk cId="3295158117" sldId="313"/>
            <ac:picMk id="6" creationId="{0AE67C13-6E44-4A8E-9A2B-A521CA543126}"/>
          </ac:picMkLst>
        </pc:picChg>
      </pc:sldChg>
      <pc:sldChg chg="modSp add">
        <pc:chgData name="Moritz Nipshagen" userId="ee3b3bbc25b4cb6d" providerId="LiveId" clId="{6012A19D-3C48-4270-A3A5-DAB1EDECD18D}" dt="2018-06-27T11:20:09.284" v="9021" actId="20577"/>
        <pc:sldMkLst>
          <pc:docMk/>
          <pc:sldMk cId="390177192" sldId="314"/>
        </pc:sldMkLst>
        <pc:spChg chg="mod">
          <ac:chgData name="Moritz Nipshagen" userId="ee3b3bbc25b4cb6d" providerId="LiveId" clId="{6012A19D-3C48-4270-A3A5-DAB1EDECD18D}" dt="2018-06-27T11:15:58.705" v="8411" actId="20577"/>
          <ac:spMkLst>
            <pc:docMk/>
            <pc:sldMk cId="390177192" sldId="314"/>
            <ac:spMk id="2" creationId="{6AC8844B-07DC-4E39-9D11-3F352A821FB5}"/>
          </ac:spMkLst>
        </pc:spChg>
        <pc:spChg chg="mod">
          <ac:chgData name="Moritz Nipshagen" userId="ee3b3bbc25b4cb6d" providerId="LiveId" clId="{6012A19D-3C48-4270-A3A5-DAB1EDECD18D}" dt="2018-06-27T11:20:09.284" v="9021" actId="20577"/>
          <ac:spMkLst>
            <pc:docMk/>
            <pc:sldMk cId="390177192" sldId="314"/>
            <ac:spMk id="3" creationId="{BF7BEB41-B873-4FEC-8D3C-8E95F67A122F}"/>
          </ac:spMkLst>
        </pc:spChg>
      </pc:sldChg>
      <pc:sldChg chg="modSp add">
        <pc:chgData name="Moritz Nipshagen" userId="ee3b3bbc25b4cb6d" providerId="LiveId" clId="{6012A19D-3C48-4270-A3A5-DAB1EDECD18D}" dt="2018-06-27T11:43:36.224" v="9583" actId="20577"/>
        <pc:sldMkLst>
          <pc:docMk/>
          <pc:sldMk cId="96634644" sldId="315"/>
        </pc:sldMkLst>
        <pc:spChg chg="mod">
          <ac:chgData name="Moritz Nipshagen" userId="ee3b3bbc25b4cb6d" providerId="LiveId" clId="{6012A19D-3C48-4270-A3A5-DAB1EDECD18D}" dt="2018-06-27T11:41:43.029" v="9293" actId="20577"/>
          <ac:spMkLst>
            <pc:docMk/>
            <pc:sldMk cId="96634644" sldId="315"/>
            <ac:spMk id="2" creationId="{5B7A2220-7D16-4760-A983-5B914E501309}"/>
          </ac:spMkLst>
        </pc:spChg>
        <pc:spChg chg="mod">
          <ac:chgData name="Moritz Nipshagen" userId="ee3b3bbc25b4cb6d" providerId="LiveId" clId="{6012A19D-3C48-4270-A3A5-DAB1EDECD18D}" dt="2018-06-27T11:43:36.224" v="9583" actId="20577"/>
          <ac:spMkLst>
            <pc:docMk/>
            <pc:sldMk cId="96634644" sldId="315"/>
            <ac:spMk id="3" creationId="{A74D30B0-E5C2-49B1-AA1B-0C54CBF3065D}"/>
          </ac:spMkLst>
        </pc:spChg>
      </pc:sldChg>
    </pc:docChg>
  </pc:docChgLst>
  <pc:docChgLst>
    <pc:chgData name="Moritz Nipshagen" userId="ee3b3bbc25b4cb6d" providerId="LiveId" clId="{EEDA3D4A-C713-4D13-B66C-3B324F360A1A}"/>
    <pc:docChg chg="undo custSel addSld delSld modSld sldOrd">
      <pc:chgData name="Moritz Nipshagen" userId="ee3b3bbc25b4cb6d" providerId="LiveId" clId="{EEDA3D4A-C713-4D13-B66C-3B324F360A1A}" dt="2018-06-27T07:47:03.645" v="13611" actId="1076"/>
      <pc:docMkLst>
        <pc:docMk/>
      </pc:docMkLst>
      <pc:sldChg chg="modSp">
        <pc:chgData name="Moritz Nipshagen" userId="ee3b3bbc25b4cb6d" providerId="LiveId" clId="{EEDA3D4A-C713-4D13-B66C-3B324F360A1A}" dt="2018-06-23T18:25:13.304" v="36" actId="20577"/>
        <pc:sldMkLst>
          <pc:docMk/>
          <pc:sldMk cId="1309100374" sldId="256"/>
        </pc:sldMkLst>
        <pc:spChg chg="mod">
          <ac:chgData name="Moritz Nipshagen" userId="ee3b3bbc25b4cb6d" providerId="LiveId" clId="{EEDA3D4A-C713-4D13-B66C-3B324F360A1A}" dt="2018-06-23T18:25:09.312" v="29" actId="20577"/>
          <ac:spMkLst>
            <pc:docMk/>
            <pc:sldMk cId="1309100374" sldId="256"/>
            <ac:spMk id="2" creationId="{3CB5C473-D4E8-4488-9541-8AB9EE7E608C}"/>
          </ac:spMkLst>
        </pc:spChg>
        <pc:spChg chg="mod">
          <ac:chgData name="Moritz Nipshagen" userId="ee3b3bbc25b4cb6d" providerId="LiveId" clId="{EEDA3D4A-C713-4D13-B66C-3B324F360A1A}" dt="2018-06-23T18:25:13.304" v="36" actId="20577"/>
          <ac:spMkLst>
            <pc:docMk/>
            <pc:sldMk cId="1309100374" sldId="256"/>
            <ac:spMk id="3" creationId="{02A50E58-41B5-4018-866C-E481EE5B9806}"/>
          </ac:spMkLst>
        </pc:spChg>
      </pc:sldChg>
      <pc:sldChg chg="modSp">
        <pc:chgData name="Moritz Nipshagen" userId="ee3b3bbc25b4cb6d" providerId="LiveId" clId="{EEDA3D4A-C713-4D13-B66C-3B324F360A1A}" dt="2018-06-27T07:01:32.568" v="11732" actId="113"/>
        <pc:sldMkLst>
          <pc:docMk/>
          <pc:sldMk cId="484959753" sldId="257"/>
        </pc:sldMkLst>
        <pc:spChg chg="mod">
          <ac:chgData name="Moritz Nipshagen" userId="ee3b3bbc25b4cb6d" providerId="LiveId" clId="{EEDA3D4A-C713-4D13-B66C-3B324F360A1A}" dt="2018-06-27T07:01:32.568" v="11732" actId="113"/>
          <ac:spMkLst>
            <pc:docMk/>
            <pc:sldMk cId="484959753" sldId="257"/>
            <ac:spMk id="11" creationId="{4F0A6DBF-216E-404A-8546-A8113F61AE7F}"/>
          </ac:spMkLst>
        </pc:spChg>
      </pc:sldChg>
      <pc:sldChg chg="addSp delSp modSp add ord">
        <pc:chgData name="Moritz Nipshagen" userId="ee3b3bbc25b4cb6d" providerId="LiveId" clId="{EEDA3D4A-C713-4D13-B66C-3B324F360A1A}" dt="2018-06-26T23:03:21.354" v="6166" actId="20577"/>
        <pc:sldMkLst>
          <pc:docMk/>
          <pc:sldMk cId="3186434035" sldId="263"/>
        </pc:sldMkLst>
        <pc:spChg chg="del">
          <ac:chgData name="Moritz Nipshagen" userId="ee3b3bbc25b4cb6d" providerId="LiveId" clId="{EEDA3D4A-C713-4D13-B66C-3B324F360A1A}" dt="2018-06-25T19:36:25.099" v="97" actId="20577"/>
          <ac:spMkLst>
            <pc:docMk/>
            <pc:sldMk cId="3186434035" sldId="263"/>
            <ac:spMk id="2" creationId="{78217F20-AA49-4EB3-A2BB-26514EE07C90}"/>
          </ac:spMkLst>
        </pc:spChg>
        <pc:spChg chg="add mod">
          <ac:chgData name="Moritz Nipshagen" userId="ee3b3bbc25b4cb6d" providerId="LiveId" clId="{EEDA3D4A-C713-4D13-B66C-3B324F360A1A}" dt="2018-06-25T19:36:30.297" v="119" actId="20577"/>
          <ac:spMkLst>
            <pc:docMk/>
            <pc:sldMk cId="3186434035" sldId="263"/>
            <ac:spMk id="4" creationId="{DEB43D80-A03C-4487-B427-C035FC4051BC}"/>
          </ac:spMkLst>
        </pc:spChg>
        <pc:spChg chg="add del mod">
          <ac:chgData name="Moritz Nipshagen" userId="ee3b3bbc25b4cb6d" providerId="LiveId" clId="{EEDA3D4A-C713-4D13-B66C-3B324F360A1A}" dt="2018-06-26T23:03:08.852" v="6165" actId="20577"/>
          <ac:spMkLst>
            <pc:docMk/>
            <pc:sldMk cId="3186434035" sldId="263"/>
            <ac:spMk id="5" creationId="{2B7C6A69-A2A2-4C1A-9C86-3116D8335B54}"/>
          </ac:spMkLst>
        </pc:spChg>
      </pc:sldChg>
      <pc:sldChg chg="addSp delSp modSp add del ord">
        <pc:chgData name="Moritz Nipshagen" userId="ee3b3bbc25b4cb6d" providerId="LiveId" clId="{EEDA3D4A-C713-4D13-B66C-3B324F360A1A}" dt="2018-06-26T23:17:03.410" v="6850" actId="2696"/>
        <pc:sldMkLst>
          <pc:docMk/>
          <pc:sldMk cId="2061960836" sldId="264"/>
        </pc:sldMkLst>
        <pc:spChg chg="del">
          <ac:chgData name="Moritz Nipshagen" userId="ee3b3bbc25b4cb6d" providerId="LiveId" clId="{EEDA3D4A-C713-4D13-B66C-3B324F360A1A}" dt="2018-06-25T19:39:31.333" v="540" actId="20577"/>
          <ac:spMkLst>
            <pc:docMk/>
            <pc:sldMk cId="2061960836" sldId="264"/>
            <ac:spMk id="2" creationId="{2B94640E-92C1-4313-96FC-D3A0F878C5F8}"/>
          </ac:spMkLst>
        </pc:spChg>
        <pc:spChg chg="del">
          <ac:chgData name="Moritz Nipshagen" userId="ee3b3bbc25b4cb6d" providerId="LiveId" clId="{EEDA3D4A-C713-4D13-B66C-3B324F360A1A}" dt="2018-06-25T19:39:31.333" v="540" actId="20577"/>
          <ac:spMkLst>
            <pc:docMk/>
            <pc:sldMk cId="2061960836" sldId="264"/>
            <ac:spMk id="3" creationId="{64F1B59D-606C-44CC-9B2C-C82ED9067816}"/>
          </ac:spMkLst>
        </pc:spChg>
        <pc:spChg chg="add mod">
          <ac:chgData name="Moritz Nipshagen" userId="ee3b3bbc25b4cb6d" providerId="LiveId" clId="{EEDA3D4A-C713-4D13-B66C-3B324F360A1A}" dt="2018-06-25T19:39:33.913" v="553" actId="20577"/>
          <ac:spMkLst>
            <pc:docMk/>
            <pc:sldMk cId="2061960836" sldId="264"/>
            <ac:spMk id="5" creationId="{61E91EC8-7526-483E-B2FD-229B94C39272}"/>
          </ac:spMkLst>
        </pc:spChg>
      </pc:sldChg>
      <pc:sldChg chg="addSp delSp modSp add ord">
        <pc:chgData name="Moritz Nipshagen" userId="ee3b3bbc25b4cb6d" providerId="LiveId" clId="{EEDA3D4A-C713-4D13-B66C-3B324F360A1A}" dt="2018-06-26T23:12:31.861" v="6442" actId="1076"/>
        <pc:sldMkLst>
          <pc:docMk/>
          <pc:sldMk cId="2812111321" sldId="265"/>
        </pc:sldMkLst>
        <pc:spChg chg="del">
          <ac:chgData name="Moritz Nipshagen" userId="ee3b3bbc25b4cb6d" providerId="LiveId" clId="{EEDA3D4A-C713-4D13-B66C-3B324F360A1A}" dt="2018-06-25T19:39:37.568" v="555" actId="20577"/>
          <ac:spMkLst>
            <pc:docMk/>
            <pc:sldMk cId="2812111321" sldId="265"/>
            <ac:spMk id="2" creationId="{DA593C85-E218-4F64-823F-04D474C58F7A}"/>
          </ac:spMkLst>
        </pc:spChg>
        <pc:spChg chg="add mod">
          <ac:chgData name="Moritz Nipshagen" userId="ee3b3bbc25b4cb6d" providerId="LiveId" clId="{EEDA3D4A-C713-4D13-B66C-3B324F360A1A}" dt="2018-06-25T19:40:27.417" v="607" actId="20577"/>
          <ac:spMkLst>
            <pc:docMk/>
            <pc:sldMk cId="2812111321" sldId="265"/>
            <ac:spMk id="4" creationId="{D3F91C6B-4054-4671-B05B-0B72D40CE72A}"/>
          </ac:spMkLst>
        </pc:spChg>
        <pc:spChg chg="add mod">
          <ac:chgData name="Moritz Nipshagen" userId="ee3b3bbc25b4cb6d" providerId="LiveId" clId="{EEDA3D4A-C713-4D13-B66C-3B324F360A1A}" dt="2018-06-26T22:06:16.905" v="3291" actId="20577"/>
          <ac:spMkLst>
            <pc:docMk/>
            <pc:sldMk cId="2812111321" sldId="265"/>
            <ac:spMk id="5" creationId="{42B7F30C-9E99-43E3-B19B-2DA44ED22C90}"/>
          </ac:spMkLst>
        </pc:spChg>
        <pc:spChg chg="add mod">
          <ac:chgData name="Moritz Nipshagen" userId="ee3b3bbc25b4cb6d" providerId="LiveId" clId="{EEDA3D4A-C713-4D13-B66C-3B324F360A1A}" dt="2018-06-26T23:12:31.861" v="6442" actId="1076"/>
          <ac:spMkLst>
            <pc:docMk/>
            <pc:sldMk cId="2812111321" sldId="265"/>
            <ac:spMk id="7" creationId="{F58F30E2-B244-4006-8769-49081294A52A}"/>
          </ac:spMkLst>
        </pc:spChg>
        <pc:picChg chg="add mod">
          <ac:chgData name="Moritz Nipshagen" userId="ee3b3bbc25b4cb6d" providerId="LiveId" clId="{EEDA3D4A-C713-4D13-B66C-3B324F360A1A}" dt="2018-06-26T23:12:10.850" v="6409" actId="1076"/>
          <ac:picMkLst>
            <pc:docMk/>
            <pc:sldMk cId="2812111321" sldId="265"/>
            <ac:picMk id="6" creationId="{34CBFFC6-A4DB-4A35-929D-E555BC1B5012}"/>
          </ac:picMkLst>
        </pc:picChg>
      </pc:sldChg>
      <pc:sldChg chg="modSp add ord">
        <pc:chgData name="Moritz Nipshagen" userId="ee3b3bbc25b4cb6d" providerId="LiveId" clId="{EEDA3D4A-C713-4D13-B66C-3B324F360A1A}" dt="2018-06-26T23:03:30.534" v="6170" actId="20577"/>
        <pc:sldMkLst>
          <pc:docMk/>
          <pc:sldMk cId="1026057924" sldId="267"/>
        </pc:sldMkLst>
        <pc:spChg chg="mod">
          <ac:chgData name="Moritz Nipshagen" userId="ee3b3bbc25b4cb6d" providerId="LiveId" clId="{EEDA3D4A-C713-4D13-B66C-3B324F360A1A}" dt="2018-06-26T23:03:30.534" v="6170" actId="20577"/>
          <ac:spMkLst>
            <pc:docMk/>
            <pc:sldMk cId="1026057924" sldId="267"/>
            <ac:spMk id="2" creationId="{7933C793-AAFD-4705-85CA-518F2BFDC721}"/>
          </ac:spMkLst>
        </pc:spChg>
      </pc:sldChg>
      <pc:sldChg chg="addSp delSp modSp add">
        <pc:chgData name="Moritz Nipshagen" userId="ee3b3bbc25b4cb6d" providerId="LiveId" clId="{EEDA3D4A-C713-4D13-B66C-3B324F360A1A}" dt="2018-06-27T07:25:17.339" v="12577" actId="20577"/>
        <pc:sldMkLst>
          <pc:docMk/>
          <pc:sldMk cId="3512832144" sldId="268"/>
        </pc:sldMkLst>
        <pc:spChg chg="del">
          <ac:chgData name="Moritz Nipshagen" userId="ee3b3bbc25b4cb6d" providerId="LiveId" clId="{EEDA3D4A-C713-4D13-B66C-3B324F360A1A}" dt="2018-06-25T19:41:19.349" v="631" actId="20577"/>
          <ac:spMkLst>
            <pc:docMk/>
            <pc:sldMk cId="3512832144" sldId="268"/>
            <ac:spMk id="2" creationId="{3357CD46-2F69-4C46-B772-F2172E5502B6}"/>
          </ac:spMkLst>
        </pc:spChg>
        <pc:spChg chg="add mod">
          <ac:chgData name="Moritz Nipshagen" userId="ee3b3bbc25b4cb6d" providerId="LiveId" clId="{EEDA3D4A-C713-4D13-B66C-3B324F360A1A}" dt="2018-06-26T21:57:09.398" v="2517" actId="20577"/>
          <ac:spMkLst>
            <pc:docMk/>
            <pc:sldMk cId="3512832144" sldId="268"/>
            <ac:spMk id="4" creationId="{F54EC971-64F4-4EC6-B397-5695086D435E}"/>
          </ac:spMkLst>
        </pc:spChg>
        <pc:spChg chg="add mod">
          <ac:chgData name="Moritz Nipshagen" userId="ee3b3bbc25b4cb6d" providerId="LiveId" clId="{EEDA3D4A-C713-4D13-B66C-3B324F360A1A}" dt="2018-06-27T07:25:17.339" v="12577" actId="20577"/>
          <ac:spMkLst>
            <pc:docMk/>
            <pc:sldMk cId="3512832144" sldId="268"/>
            <ac:spMk id="5" creationId="{3DF773D8-E5DD-4D32-A796-F362281C385B}"/>
          </ac:spMkLst>
        </pc:spChg>
      </pc:sldChg>
      <pc:sldChg chg="modSp add del">
        <pc:chgData name="Moritz Nipshagen" userId="ee3b3bbc25b4cb6d" providerId="LiveId" clId="{EEDA3D4A-C713-4D13-B66C-3B324F360A1A}" dt="2018-06-26T23:17:26.116" v="6851" actId="2696"/>
        <pc:sldMkLst>
          <pc:docMk/>
          <pc:sldMk cId="3945243489" sldId="269"/>
        </pc:sldMkLst>
        <pc:spChg chg="mod">
          <ac:chgData name="Moritz Nipshagen" userId="ee3b3bbc25b4cb6d" providerId="LiveId" clId="{EEDA3D4A-C713-4D13-B66C-3B324F360A1A}" dt="2018-06-25T19:41:42.652" v="666" actId="20577"/>
          <ac:spMkLst>
            <pc:docMk/>
            <pc:sldMk cId="3945243489" sldId="269"/>
            <ac:spMk id="2" creationId="{5F276CAB-FDC6-4794-98E0-84CC3FC507E2}"/>
          </ac:spMkLst>
        </pc:spChg>
      </pc:sldChg>
      <pc:sldChg chg="modSp add ord">
        <pc:chgData name="Moritz Nipshagen" userId="ee3b3bbc25b4cb6d" providerId="LiveId" clId="{EEDA3D4A-C713-4D13-B66C-3B324F360A1A}" dt="2018-06-26T23:44:19.782" v="9120" actId="20577"/>
        <pc:sldMkLst>
          <pc:docMk/>
          <pc:sldMk cId="2813095280" sldId="270"/>
        </pc:sldMkLst>
        <pc:spChg chg="mod">
          <ac:chgData name="Moritz Nipshagen" userId="ee3b3bbc25b4cb6d" providerId="LiveId" clId="{EEDA3D4A-C713-4D13-B66C-3B324F360A1A}" dt="2018-06-26T23:44:19.782" v="9120" actId="20577"/>
          <ac:spMkLst>
            <pc:docMk/>
            <pc:sldMk cId="2813095280" sldId="270"/>
            <ac:spMk id="2" creationId="{A1977182-B761-49F3-8FB3-B8600D07FB4F}"/>
          </ac:spMkLst>
        </pc:spChg>
      </pc:sldChg>
      <pc:sldChg chg="addSp delSp modSp add del">
        <pc:chgData name="Moritz Nipshagen" userId="ee3b3bbc25b4cb6d" providerId="LiveId" clId="{EEDA3D4A-C713-4D13-B66C-3B324F360A1A}" dt="2018-06-26T23:48:09.012" v="9191" actId="2696"/>
        <pc:sldMkLst>
          <pc:docMk/>
          <pc:sldMk cId="2163793805" sldId="271"/>
        </pc:sldMkLst>
        <pc:spChg chg="del">
          <ac:chgData name="Moritz Nipshagen" userId="ee3b3bbc25b4cb6d" providerId="LiveId" clId="{EEDA3D4A-C713-4D13-B66C-3B324F360A1A}" dt="2018-06-25T19:57:16.616" v="681" actId="20577"/>
          <ac:spMkLst>
            <pc:docMk/>
            <pc:sldMk cId="2163793805" sldId="271"/>
            <ac:spMk id="2" creationId="{3AF66DBE-DA4D-4AF1-8985-C6804DF23377}"/>
          </ac:spMkLst>
        </pc:spChg>
        <pc:spChg chg="add mod">
          <ac:chgData name="Moritz Nipshagen" userId="ee3b3bbc25b4cb6d" providerId="LiveId" clId="{EEDA3D4A-C713-4D13-B66C-3B324F360A1A}" dt="2018-06-25T19:57:20.938" v="686" actId="20577"/>
          <ac:spMkLst>
            <pc:docMk/>
            <pc:sldMk cId="2163793805" sldId="271"/>
            <ac:spMk id="4" creationId="{9C81CB66-532B-49FD-8FB8-940559665DB9}"/>
          </ac:spMkLst>
        </pc:spChg>
        <pc:spChg chg="add mod">
          <ac:chgData name="Moritz Nipshagen" userId="ee3b3bbc25b4cb6d" providerId="LiveId" clId="{EEDA3D4A-C713-4D13-B66C-3B324F360A1A}" dt="2018-06-25T19:57:16.616" v="681" actId="20577"/>
          <ac:spMkLst>
            <pc:docMk/>
            <pc:sldMk cId="2163793805" sldId="271"/>
            <ac:spMk id="5" creationId="{264C40B1-EA7C-44AC-9A6C-1FFE2FF79CC6}"/>
          </ac:spMkLst>
        </pc:spChg>
      </pc:sldChg>
      <pc:sldChg chg="modSp add del">
        <pc:chgData name="Moritz Nipshagen" userId="ee3b3bbc25b4cb6d" providerId="LiveId" clId="{EEDA3D4A-C713-4D13-B66C-3B324F360A1A}" dt="2018-06-27T00:12:44.853" v="10649" actId="2696"/>
        <pc:sldMkLst>
          <pc:docMk/>
          <pc:sldMk cId="116391398" sldId="272"/>
        </pc:sldMkLst>
        <pc:spChg chg="mod">
          <ac:chgData name="Moritz Nipshagen" userId="ee3b3bbc25b4cb6d" providerId="LiveId" clId="{EEDA3D4A-C713-4D13-B66C-3B324F360A1A}" dt="2018-06-25T19:57:25.258" v="697" actId="20577"/>
          <ac:spMkLst>
            <pc:docMk/>
            <pc:sldMk cId="116391398" sldId="272"/>
            <ac:spMk id="2" creationId="{9A9C6960-10CE-4927-9033-21EE0067BD3A}"/>
          </ac:spMkLst>
        </pc:spChg>
        <pc:spChg chg="mod">
          <ac:chgData name="Moritz Nipshagen" userId="ee3b3bbc25b4cb6d" providerId="LiveId" clId="{EEDA3D4A-C713-4D13-B66C-3B324F360A1A}" dt="2018-06-27T00:12:21.751" v="10647" actId="20577"/>
          <ac:spMkLst>
            <pc:docMk/>
            <pc:sldMk cId="116391398" sldId="272"/>
            <ac:spMk id="3" creationId="{F40B0C5B-9404-4BA8-92AC-4F29A4CE4484}"/>
          </ac:spMkLst>
        </pc:spChg>
      </pc:sldChg>
      <pc:sldChg chg="modSp add del">
        <pc:chgData name="Moritz Nipshagen" userId="ee3b3bbc25b4cb6d" providerId="LiveId" clId="{EEDA3D4A-C713-4D13-B66C-3B324F360A1A}" dt="2018-06-27T00:12:44.851" v="10648" actId="2696"/>
        <pc:sldMkLst>
          <pc:docMk/>
          <pc:sldMk cId="53289455" sldId="273"/>
        </pc:sldMkLst>
        <pc:spChg chg="mod">
          <ac:chgData name="Moritz Nipshagen" userId="ee3b3bbc25b4cb6d" providerId="LiveId" clId="{EEDA3D4A-C713-4D13-B66C-3B324F360A1A}" dt="2018-06-25T19:57:29.722" v="705" actId="20577"/>
          <ac:spMkLst>
            <pc:docMk/>
            <pc:sldMk cId="53289455" sldId="273"/>
            <ac:spMk id="2" creationId="{2A85F603-7577-4B97-A404-04D43E216BD8}"/>
          </ac:spMkLst>
        </pc:spChg>
      </pc:sldChg>
      <pc:sldChg chg="del">
        <pc:chgData name="Moritz Nipshagen" userId="ee3b3bbc25b4cb6d" providerId="LiveId" clId="{EEDA3D4A-C713-4D13-B66C-3B324F360A1A}" dt="2018-06-26T21:57:57.867" v="2552" actId="2696"/>
        <pc:sldMkLst>
          <pc:docMk/>
          <pc:sldMk cId="2743566121" sldId="274"/>
        </pc:sldMkLst>
      </pc:sldChg>
      <pc:sldChg chg="del">
        <pc:chgData name="Moritz Nipshagen" userId="ee3b3bbc25b4cb6d" providerId="LiveId" clId="{EEDA3D4A-C713-4D13-B66C-3B324F360A1A}" dt="2018-06-26T21:57:58.614" v="2553" actId="2696"/>
        <pc:sldMkLst>
          <pc:docMk/>
          <pc:sldMk cId="4211111585" sldId="275"/>
        </pc:sldMkLst>
      </pc:sldChg>
      <pc:sldChg chg="del">
        <pc:chgData name="Moritz Nipshagen" userId="ee3b3bbc25b4cb6d" providerId="LiveId" clId="{EEDA3D4A-C713-4D13-B66C-3B324F360A1A}" dt="2018-06-26T23:17:26.852" v="6852" actId="2696"/>
        <pc:sldMkLst>
          <pc:docMk/>
          <pc:sldMk cId="426364161" sldId="276"/>
        </pc:sldMkLst>
      </pc:sldChg>
      <pc:sldChg chg="modSp">
        <pc:chgData name="Moritz Nipshagen" userId="ee3b3bbc25b4cb6d" providerId="LiveId" clId="{EEDA3D4A-C713-4D13-B66C-3B324F360A1A}" dt="2018-06-27T00:26:04.071" v="11731" actId="20577"/>
        <pc:sldMkLst>
          <pc:docMk/>
          <pc:sldMk cId="2358924251" sldId="277"/>
        </pc:sldMkLst>
        <pc:spChg chg="mod">
          <ac:chgData name="Moritz Nipshagen" userId="ee3b3bbc25b4cb6d" providerId="LiveId" clId="{EEDA3D4A-C713-4D13-B66C-3B324F360A1A}" dt="2018-06-27T00:26:04.071" v="11731" actId="20577"/>
          <ac:spMkLst>
            <pc:docMk/>
            <pc:sldMk cId="2358924251" sldId="277"/>
            <ac:spMk id="4" creationId="{AA6C35B4-0D55-4C6F-B790-4FEB0287D373}"/>
          </ac:spMkLst>
        </pc:spChg>
      </pc:sldChg>
      <pc:sldChg chg="modSp ord">
        <pc:chgData name="Moritz Nipshagen" userId="ee3b3bbc25b4cb6d" providerId="LiveId" clId="{EEDA3D4A-C713-4D13-B66C-3B324F360A1A}" dt="2018-06-26T23:14:28.998" v="6761" actId="20577"/>
        <pc:sldMkLst>
          <pc:docMk/>
          <pc:sldMk cId="4096215614" sldId="278"/>
        </pc:sldMkLst>
        <pc:spChg chg="mod">
          <ac:chgData name="Moritz Nipshagen" userId="ee3b3bbc25b4cb6d" providerId="LiveId" clId="{EEDA3D4A-C713-4D13-B66C-3B324F360A1A}" dt="2018-06-26T23:14:28.998" v="6761" actId="20577"/>
          <ac:spMkLst>
            <pc:docMk/>
            <pc:sldMk cId="4096215614" sldId="278"/>
            <ac:spMk id="3" creationId="{EACAE50E-CADF-4B15-A40A-375DA8138E9D}"/>
          </ac:spMkLst>
        </pc:spChg>
      </pc:sldChg>
      <pc:sldChg chg="modSp">
        <pc:chgData name="Moritz Nipshagen" userId="ee3b3bbc25b4cb6d" providerId="LiveId" clId="{EEDA3D4A-C713-4D13-B66C-3B324F360A1A}" dt="2018-06-26T21:57:22.231" v="2551" actId="20577"/>
        <pc:sldMkLst>
          <pc:docMk/>
          <pc:sldMk cId="3376788585" sldId="279"/>
        </pc:sldMkLst>
        <pc:spChg chg="mod">
          <ac:chgData name="Moritz Nipshagen" userId="ee3b3bbc25b4cb6d" providerId="LiveId" clId="{EEDA3D4A-C713-4D13-B66C-3B324F360A1A}" dt="2018-06-26T21:57:22.231" v="2551" actId="20577"/>
          <ac:spMkLst>
            <pc:docMk/>
            <pc:sldMk cId="3376788585" sldId="279"/>
            <ac:spMk id="5" creationId="{13FB87A4-5471-4715-B8B5-DED4F32A997A}"/>
          </ac:spMkLst>
        </pc:spChg>
      </pc:sldChg>
      <pc:sldChg chg="addSp modSp add">
        <pc:chgData name="Moritz Nipshagen" userId="ee3b3bbc25b4cb6d" providerId="LiveId" clId="{EEDA3D4A-C713-4D13-B66C-3B324F360A1A}" dt="2018-06-26T21:44:31.926" v="2100" actId="20577"/>
        <pc:sldMkLst>
          <pc:docMk/>
          <pc:sldMk cId="3265304597" sldId="280"/>
        </pc:sldMkLst>
        <pc:spChg chg="mod">
          <ac:chgData name="Moritz Nipshagen" userId="ee3b3bbc25b4cb6d" providerId="LiveId" clId="{EEDA3D4A-C713-4D13-B66C-3B324F360A1A}" dt="2018-06-26T20:40:38.293" v="1362" actId="20577"/>
          <ac:spMkLst>
            <pc:docMk/>
            <pc:sldMk cId="3265304597" sldId="280"/>
            <ac:spMk id="2" creationId="{74D53073-2719-406A-BDE6-10CB596FAAE6}"/>
          </ac:spMkLst>
        </pc:spChg>
        <pc:spChg chg="mod">
          <ac:chgData name="Moritz Nipshagen" userId="ee3b3bbc25b4cb6d" providerId="LiveId" clId="{EEDA3D4A-C713-4D13-B66C-3B324F360A1A}" dt="2018-06-26T21:44:31.926" v="2100" actId="20577"/>
          <ac:spMkLst>
            <pc:docMk/>
            <pc:sldMk cId="3265304597" sldId="280"/>
            <ac:spMk id="3" creationId="{A461E4C3-C4E9-4EC6-B54A-4E51D5A553E3}"/>
          </ac:spMkLst>
        </pc:spChg>
        <pc:spChg chg="add mod">
          <ac:chgData name="Moritz Nipshagen" userId="ee3b3bbc25b4cb6d" providerId="LiveId" clId="{EEDA3D4A-C713-4D13-B66C-3B324F360A1A}" dt="2018-06-26T21:00:19.910" v="1408" actId="208"/>
          <ac:spMkLst>
            <pc:docMk/>
            <pc:sldMk cId="3265304597" sldId="280"/>
            <ac:spMk id="5" creationId="{A0F8049E-EB7E-4A37-A7FA-07575B66B545}"/>
          </ac:spMkLst>
        </pc:spChg>
        <pc:spChg chg="add mod">
          <ac:chgData name="Moritz Nipshagen" userId="ee3b3bbc25b4cb6d" providerId="LiveId" clId="{EEDA3D4A-C713-4D13-B66C-3B324F360A1A}" dt="2018-06-26T21:36:19.975" v="1793" actId="1076"/>
          <ac:spMkLst>
            <pc:docMk/>
            <pc:sldMk cId="3265304597" sldId="280"/>
            <ac:spMk id="6" creationId="{532F7B90-2B9A-4171-8C60-1797EF9BC2ED}"/>
          </ac:spMkLst>
        </pc:spChg>
        <pc:spChg chg="add mod">
          <ac:chgData name="Moritz Nipshagen" userId="ee3b3bbc25b4cb6d" providerId="LiveId" clId="{EEDA3D4A-C713-4D13-B66C-3B324F360A1A}" dt="2018-06-26T21:36:11.445" v="1791" actId="1076"/>
          <ac:spMkLst>
            <pc:docMk/>
            <pc:sldMk cId="3265304597" sldId="280"/>
            <ac:spMk id="7" creationId="{9D2E9C43-09E5-4E14-ADCC-1D6D05D95294}"/>
          </ac:spMkLst>
        </pc:spChg>
        <pc:spChg chg="add mod">
          <ac:chgData name="Moritz Nipshagen" userId="ee3b3bbc25b4cb6d" providerId="LiveId" clId="{EEDA3D4A-C713-4D13-B66C-3B324F360A1A}" dt="2018-06-26T21:36:08.866" v="1790" actId="1076"/>
          <ac:spMkLst>
            <pc:docMk/>
            <pc:sldMk cId="3265304597" sldId="280"/>
            <ac:spMk id="8" creationId="{D225782A-7696-48C5-B212-8F1795A2FCC1}"/>
          </ac:spMkLst>
        </pc:spChg>
        <pc:spChg chg="add mod">
          <ac:chgData name="Moritz Nipshagen" userId="ee3b3bbc25b4cb6d" providerId="LiveId" clId="{EEDA3D4A-C713-4D13-B66C-3B324F360A1A}" dt="2018-06-26T21:36:00.863" v="1789" actId="1076"/>
          <ac:spMkLst>
            <pc:docMk/>
            <pc:sldMk cId="3265304597" sldId="280"/>
            <ac:spMk id="9" creationId="{80AA23A7-75DB-4F57-AF8F-417F78271DB9}"/>
          </ac:spMkLst>
        </pc:spChg>
        <pc:spChg chg="add mod">
          <ac:chgData name="Moritz Nipshagen" userId="ee3b3bbc25b4cb6d" providerId="LiveId" clId="{EEDA3D4A-C713-4D13-B66C-3B324F360A1A}" dt="2018-06-26T21:36:00.863" v="1789" actId="1076"/>
          <ac:spMkLst>
            <pc:docMk/>
            <pc:sldMk cId="3265304597" sldId="280"/>
            <ac:spMk id="10" creationId="{02FEA6BC-8520-46CF-80EC-4C61E840B6DC}"/>
          </ac:spMkLst>
        </pc:spChg>
        <pc:spChg chg="add mod">
          <ac:chgData name="Moritz Nipshagen" userId="ee3b3bbc25b4cb6d" providerId="LiveId" clId="{EEDA3D4A-C713-4D13-B66C-3B324F360A1A}" dt="2018-06-26T21:36:00.863" v="1789" actId="1076"/>
          <ac:spMkLst>
            <pc:docMk/>
            <pc:sldMk cId="3265304597" sldId="280"/>
            <ac:spMk id="11" creationId="{5F2A1C8F-2D89-46F5-9420-58B8880BE3A2}"/>
          </ac:spMkLst>
        </pc:spChg>
        <pc:spChg chg="add mod">
          <ac:chgData name="Moritz Nipshagen" userId="ee3b3bbc25b4cb6d" providerId="LiveId" clId="{EEDA3D4A-C713-4D13-B66C-3B324F360A1A}" dt="2018-06-26T21:36:00.863" v="1789" actId="1076"/>
          <ac:spMkLst>
            <pc:docMk/>
            <pc:sldMk cId="3265304597" sldId="280"/>
            <ac:spMk id="12" creationId="{1DBB0AC0-027E-43D4-9239-9D673C5871A8}"/>
          </ac:spMkLst>
        </pc:spChg>
        <pc:spChg chg="add mod">
          <ac:chgData name="Moritz Nipshagen" userId="ee3b3bbc25b4cb6d" providerId="LiveId" clId="{EEDA3D4A-C713-4D13-B66C-3B324F360A1A}" dt="2018-06-26T21:39:40.117" v="1946" actId="1076"/>
          <ac:spMkLst>
            <pc:docMk/>
            <pc:sldMk cId="3265304597" sldId="280"/>
            <ac:spMk id="13" creationId="{B22BA405-E06A-4282-AB26-7C34EAD16E4F}"/>
          </ac:spMkLst>
        </pc:spChg>
      </pc:sldChg>
      <pc:sldChg chg="addSp modSp add ord">
        <pc:chgData name="Moritz Nipshagen" userId="ee3b3bbc25b4cb6d" providerId="LiveId" clId="{EEDA3D4A-C713-4D13-B66C-3B324F360A1A}" dt="2018-06-26T21:39:06.679" v="1935" actId="20577"/>
        <pc:sldMkLst>
          <pc:docMk/>
          <pc:sldMk cId="308509494" sldId="281"/>
        </pc:sldMkLst>
        <pc:spChg chg="mod">
          <ac:chgData name="Moritz Nipshagen" userId="ee3b3bbc25b4cb6d" providerId="LiveId" clId="{EEDA3D4A-C713-4D13-B66C-3B324F360A1A}" dt="2018-06-26T21:31:10.950" v="1600" actId="20577"/>
          <ac:spMkLst>
            <pc:docMk/>
            <pc:sldMk cId="308509494" sldId="281"/>
            <ac:spMk id="2" creationId="{DD6AF224-AC12-4713-AD1E-1B1A606D4845}"/>
          </ac:spMkLst>
        </pc:spChg>
        <pc:spChg chg="add mod">
          <ac:chgData name="Moritz Nipshagen" userId="ee3b3bbc25b4cb6d" providerId="LiveId" clId="{EEDA3D4A-C713-4D13-B66C-3B324F360A1A}" dt="2018-06-26T21:39:06.679" v="1935" actId="20577"/>
          <ac:spMkLst>
            <pc:docMk/>
            <pc:sldMk cId="308509494" sldId="281"/>
            <ac:spMk id="4" creationId="{9703B568-B3B0-400B-8178-24023AD6FF1F}"/>
          </ac:spMkLst>
        </pc:spChg>
      </pc:sldChg>
      <pc:sldChg chg="addSp delSp modSp add">
        <pc:chgData name="Moritz Nipshagen" userId="ee3b3bbc25b4cb6d" providerId="LiveId" clId="{EEDA3D4A-C713-4D13-B66C-3B324F360A1A}" dt="2018-06-26T21:56:51.703" v="2506" actId="20577"/>
        <pc:sldMkLst>
          <pc:docMk/>
          <pc:sldMk cId="872995353" sldId="282"/>
        </pc:sldMkLst>
        <pc:spChg chg="mod">
          <ac:chgData name="Moritz Nipshagen" userId="ee3b3bbc25b4cb6d" providerId="LiveId" clId="{EEDA3D4A-C713-4D13-B66C-3B324F360A1A}" dt="2018-06-26T21:47:17.270" v="2274" actId="20577"/>
          <ac:spMkLst>
            <pc:docMk/>
            <pc:sldMk cId="872995353" sldId="282"/>
            <ac:spMk id="2" creationId="{3A02C728-0D34-49FF-B2E5-30E43770541C}"/>
          </ac:spMkLst>
        </pc:spChg>
        <pc:spChg chg="del">
          <ac:chgData name="Moritz Nipshagen" userId="ee3b3bbc25b4cb6d" providerId="LiveId" clId="{EEDA3D4A-C713-4D13-B66C-3B324F360A1A}" dt="2018-06-26T21:46:45.651" v="2206" actId="20577"/>
          <ac:spMkLst>
            <pc:docMk/>
            <pc:sldMk cId="872995353" sldId="282"/>
            <ac:spMk id="3" creationId="{0F93851D-A336-4E72-BFFD-232BCC2791AB}"/>
          </ac:spMkLst>
        </pc:spChg>
        <pc:spChg chg="add mod">
          <ac:chgData name="Moritz Nipshagen" userId="ee3b3bbc25b4cb6d" providerId="LiveId" clId="{EEDA3D4A-C713-4D13-B66C-3B324F360A1A}" dt="2018-06-26T21:56:51.703" v="2506" actId="20577"/>
          <ac:spMkLst>
            <pc:docMk/>
            <pc:sldMk cId="872995353" sldId="282"/>
            <ac:spMk id="5" creationId="{A7E48B8C-983A-486E-ABAD-6F1C3980B7D2}"/>
          </ac:spMkLst>
        </pc:spChg>
        <pc:spChg chg="add del mod">
          <ac:chgData name="Moritz Nipshagen" userId="ee3b3bbc25b4cb6d" providerId="LiveId" clId="{EEDA3D4A-C713-4D13-B66C-3B324F360A1A}" dt="2018-06-26T21:56:01.408" v="2470" actId="20577"/>
          <ac:spMkLst>
            <pc:docMk/>
            <pc:sldMk cId="872995353" sldId="282"/>
            <ac:spMk id="6" creationId="{5E0816E0-DD8D-4908-BB7E-4206E2EA64E0}"/>
          </ac:spMkLst>
        </pc:spChg>
        <pc:spChg chg="add mod">
          <ac:chgData name="Moritz Nipshagen" userId="ee3b3bbc25b4cb6d" providerId="LiveId" clId="{EEDA3D4A-C713-4D13-B66C-3B324F360A1A}" dt="2018-06-26T21:47:28.002" v="2282" actId="1076"/>
          <ac:spMkLst>
            <pc:docMk/>
            <pc:sldMk cId="872995353" sldId="282"/>
            <ac:spMk id="7" creationId="{3742CF90-A65D-4E9A-9EDB-CA33B405F3F9}"/>
          </ac:spMkLst>
        </pc:spChg>
        <pc:spChg chg="add mod">
          <ac:chgData name="Moritz Nipshagen" userId="ee3b3bbc25b4cb6d" providerId="LiveId" clId="{EEDA3D4A-C713-4D13-B66C-3B324F360A1A}" dt="2018-06-26T21:56:33.926" v="2475" actId="404"/>
          <ac:spMkLst>
            <pc:docMk/>
            <pc:sldMk cId="872995353" sldId="282"/>
            <ac:spMk id="12" creationId="{A826FBB2-4644-49AC-833E-1A561352D119}"/>
          </ac:spMkLst>
        </pc:spChg>
        <pc:picChg chg="add del mod">
          <ac:chgData name="Moritz Nipshagen" userId="ee3b3bbc25b4cb6d" providerId="LiveId" clId="{EEDA3D4A-C713-4D13-B66C-3B324F360A1A}" dt="2018-06-26T21:55:42.231" v="2469" actId="20577"/>
          <ac:picMkLst>
            <pc:docMk/>
            <pc:sldMk cId="872995353" sldId="282"/>
            <ac:picMk id="9" creationId="{FBFBE3E7-E6A4-4563-B068-13A0E9EABF48}"/>
          </ac:picMkLst>
        </pc:picChg>
        <pc:picChg chg="add mod">
          <ac:chgData name="Moritz Nipshagen" userId="ee3b3bbc25b4cb6d" providerId="LiveId" clId="{EEDA3D4A-C713-4D13-B66C-3B324F360A1A}" dt="2018-06-26T21:56:01.408" v="2470" actId="20577"/>
          <ac:picMkLst>
            <pc:docMk/>
            <pc:sldMk cId="872995353" sldId="282"/>
            <ac:picMk id="11" creationId="{07950729-AE50-4BAF-A244-16AF3B0C128E}"/>
          </ac:picMkLst>
        </pc:picChg>
      </pc:sldChg>
      <pc:sldChg chg="addSp delSp modSp add">
        <pc:chgData name="Moritz Nipshagen" userId="ee3b3bbc25b4cb6d" providerId="LiveId" clId="{EEDA3D4A-C713-4D13-B66C-3B324F360A1A}" dt="2018-06-26T23:24:02.583" v="7455" actId="20577"/>
        <pc:sldMkLst>
          <pc:docMk/>
          <pc:sldMk cId="2329073973" sldId="283"/>
        </pc:sldMkLst>
        <pc:spChg chg="mod">
          <ac:chgData name="Moritz Nipshagen" userId="ee3b3bbc25b4cb6d" providerId="LiveId" clId="{EEDA3D4A-C713-4D13-B66C-3B324F360A1A}" dt="2018-06-26T23:18:25.862" v="6883" actId="20577"/>
          <ac:spMkLst>
            <pc:docMk/>
            <pc:sldMk cId="2329073973" sldId="283"/>
            <ac:spMk id="2" creationId="{6012BDA9-7F37-47B4-92A4-39AF083FD7ED}"/>
          </ac:spMkLst>
        </pc:spChg>
        <pc:spChg chg="mod">
          <ac:chgData name="Moritz Nipshagen" userId="ee3b3bbc25b4cb6d" providerId="LiveId" clId="{EEDA3D4A-C713-4D13-B66C-3B324F360A1A}" dt="2018-06-26T23:24:02.583" v="7455" actId="20577"/>
          <ac:spMkLst>
            <pc:docMk/>
            <pc:sldMk cId="2329073973" sldId="283"/>
            <ac:spMk id="3" creationId="{24BD1F15-1889-4A2D-9F39-D8CC39E99117}"/>
          </ac:spMkLst>
        </pc:spChg>
        <pc:spChg chg="mod">
          <ac:chgData name="Moritz Nipshagen" userId="ee3b3bbc25b4cb6d" providerId="LiveId" clId="{EEDA3D4A-C713-4D13-B66C-3B324F360A1A}" dt="2018-06-26T23:19:43.149" v="6919" actId="1076"/>
          <ac:spMkLst>
            <pc:docMk/>
            <pc:sldMk cId="2329073973" sldId="283"/>
            <ac:spMk id="8" creationId="{E27E3CEF-13C8-487E-A1E5-ADDD6106081A}"/>
          </ac:spMkLst>
        </pc:spChg>
        <pc:spChg chg="mod">
          <ac:chgData name="Moritz Nipshagen" userId="ee3b3bbc25b4cb6d" providerId="LiveId" clId="{EEDA3D4A-C713-4D13-B66C-3B324F360A1A}" dt="2018-06-26T23:18:40.390" v="6886" actId="20577"/>
          <ac:spMkLst>
            <pc:docMk/>
            <pc:sldMk cId="2329073973" sldId="283"/>
            <ac:spMk id="9" creationId="{50C1AF2B-67E2-416B-BC67-13D07C7BE22A}"/>
          </ac:spMkLst>
        </pc:spChg>
        <pc:spChg chg="add mod">
          <ac:chgData name="Moritz Nipshagen" userId="ee3b3bbc25b4cb6d" providerId="LiveId" clId="{EEDA3D4A-C713-4D13-B66C-3B324F360A1A}" dt="2018-06-26T23:18:53.422" v="6892" actId="688"/>
          <ac:spMkLst>
            <pc:docMk/>
            <pc:sldMk cId="2329073973" sldId="283"/>
            <ac:spMk id="10" creationId="{4B418279-8179-4180-8DAD-0F2CD32773CC}"/>
          </ac:spMkLst>
        </pc:spChg>
        <pc:spChg chg="add mod">
          <ac:chgData name="Moritz Nipshagen" userId="ee3b3bbc25b4cb6d" providerId="LiveId" clId="{EEDA3D4A-C713-4D13-B66C-3B324F360A1A}" dt="2018-06-26T23:18:55.334" v="6894" actId="1076"/>
          <ac:spMkLst>
            <pc:docMk/>
            <pc:sldMk cId="2329073973" sldId="283"/>
            <ac:spMk id="11" creationId="{F9EE2B49-C4C0-498D-890E-DED6CDC5A228}"/>
          </ac:spMkLst>
        </pc:spChg>
        <pc:spChg chg="add mod">
          <ac:chgData name="Moritz Nipshagen" userId="ee3b3bbc25b4cb6d" providerId="LiveId" clId="{EEDA3D4A-C713-4D13-B66C-3B324F360A1A}" dt="2018-06-26T23:19:24.719" v="6911" actId="1076"/>
          <ac:spMkLst>
            <pc:docMk/>
            <pc:sldMk cId="2329073973" sldId="283"/>
            <ac:spMk id="12" creationId="{CA1C98B1-D573-4EEB-B81C-852148A7B194}"/>
          </ac:spMkLst>
        </pc:spChg>
        <pc:spChg chg="add del">
          <ac:chgData name="Moritz Nipshagen" userId="ee3b3bbc25b4cb6d" providerId="LiveId" clId="{EEDA3D4A-C713-4D13-B66C-3B324F360A1A}" dt="2018-06-26T23:19:00.199" v="6898" actId="20577"/>
          <ac:spMkLst>
            <pc:docMk/>
            <pc:sldMk cId="2329073973" sldId="283"/>
            <ac:spMk id="13" creationId="{EA1B1859-E812-4E03-B14E-C49027A7E0B4}"/>
          </ac:spMkLst>
        </pc:spChg>
        <pc:spChg chg="add mod">
          <ac:chgData name="Moritz Nipshagen" userId="ee3b3bbc25b4cb6d" providerId="LiveId" clId="{EEDA3D4A-C713-4D13-B66C-3B324F360A1A}" dt="2018-06-26T23:19:03.478" v="6900" actId="1076"/>
          <ac:spMkLst>
            <pc:docMk/>
            <pc:sldMk cId="2329073973" sldId="283"/>
            <ac:spMk id="14" creationId="{1A52F125-73AB-4D37-BFA2-6C5857885ABA}"/>
          </ac:spMkLst>
        </pc:spChg>
        <pc:spChg chg="add mod">
          <ac:chgData name="Moritz Nipshagen" userId="ee3b3bbc25b4cb6d" providerId="LiveId" clId="{EEDA3D4A-C713-4D13-B66C-3B324F360A1A}" dt="2018-06-26T23:19:03.478" v="6900" actId="1076"/>
          <ac:spMkLst>
            <pc:docMk/>
            <pc:sldMk cId="2329073973" sldId="283"/>
            <ac:spMk id="15" creationId="{076FE8A4-9DE7-4C50-89A9-AE94AB6AC321}"/>
          </ac:spMkLst>
        </pc:spChg>
        <pc:spChg chg="add mod">
          <ac:chgData name="Moritz Nipshagen" userId="ee3b3bbc25b4cb6d" providerId="LiveId" clId="{EEDA3D4A-C713-4D13-B66C-3B324F360A1A}" dt="2018-06-26T23:19:03.478" v="6900" actId="1076"/>
          <ac:spMkLst>
            <pc:docMk/>
            <pc:sldMk cId="2329073973" sldId="283"/>
            <ac:spMk id="16" creationId="{95ECA4AB-0078-45CA-8670-5C639A348985}"/>
          </ac:spMkLst>
        </pc:spChg>
        <pc:spChg chg="add mod">
          <ac:chgData name="Moritz Nipshagen" userId="ee3b3bbc25b4cb6d" providerId="LiveId" clId="{EEDA3D4A-C713-4D13-B66C-3B324F360A1A}" dt="2018-06-26T23:19:15.389" v="6905" actId="1076"/>
          <ac:spMkLst>
            <pc:docMk/>
            <pc:sldMk cId="2329073973" sldId="283"/>
            <ac:spMk id="17" creationId="{152E6076-EFB6-4372-BED2-DA52121AD25A}"/>
          </ac:spMkLst>
        </pc:spChg>
        <pc:spChg chg="add mod">
          <ac:chgData name="Moritz Nipshagen" userId="ee3b3bbc25b4cb6d" providerId="LiveId" clId="{EEDA3D4A-C713-4D13-B66C-3B324F360A1A}" dt="2018-06-26T23:19:05.959" v="6902" actId="1076"/>
          <ac:spMkLst>
            <pc:docMk/>
            <pc:sldMk cId="2329073973" sldId="283"/>
            <ac:spMk id="18" creationId="{CCCAAF34-9F3D-4161-8C07-1670F8EBAD8E}"/>
          </ac:spMkLst>
        </pc:spChg>
        <pc:spChg chg="add mod">
          <ac:chgData name="Moritz Nipshagen" userId="ee3b3bbc25b4cb6d" providerId="LiveId" clId="{EEDA3D4A-C713-4D13-B66C-3B324F360A1A}" dt="2018-06-26T23:19:05.959" v="6902" actId="1076"/>
          <ac:spMkLst>
            <pc:docMk/>
            <pc:sldMk cId="2329073973" sldId="283"/>
            <ac:spMk id="19" creationId="{7DA25376-7998-4091-928B-BAC0905EC4A1}"/>
          </ac:spMkLst>
        </pc:spChg>
        <pc:spChg chg="add mod">
          <ac:chgData name="Moritz Nipshagen" userId="ee3b3bbc25b4cb6d" providerId="LiveId" clId="{EEDA3D4A-C713-4D13-B66C-3B324F360A1A}" dt="2018-06-26T23:19:10.488" v="6904" actId="1076"/>
          <ac:spMkLst>
            <pc:docMk/>
            <pc:sldMk cId="2329073973" sldId="283"/>
            <ac:spMk id="20" creationId="{EC50F912-3FEE-4DAA-97B8-88F021025789}"/>
          </ac:spMkLst>
        </pc:spChg>
        <pc:spChg chg="add mod">
          <ac:chgData name="Moritz Nipshagen" userId="ee3b3bbc25b4cb6d" providerId="LiveId" clId="{EEDA3D4A-C713-4D13-B66C-3B324F360A1A}" dt="2018-06-26T23:19:10.488" v="6904" actId="1076"/>
          <ac:spMkLst>
            <pc:docMk/>
            <pc:sldMk cId="2329073973" sldId="283"/>
            <ac:spMk id="21" creationId="{4D227DC8-123B-40D6-8890-F351F4BEEBC6}"/>
          </ac:spMkLst>
        </pc:spChg>
        <pc:spChg chg="add mod">
          <ac:chgData name="Moritz Nipshagen" userId="ee3b3bbc25b4cb6d" providerId="LiveId" clId="{EEDA3D4A-C713-4D13-B66C-3B324F360A1A}" dt="2018-06-26T23:19:10.488" v="6904" actId="1076"/>
          <ac:spMkLst>
            <pc:docMk/>
            <pc:sldMk cId="2329073973" sldId="283"/>
            <ac:spMk id="22" creationId="{84A967BE-3DEE-4877-A776-6359EF374FFF}"/>
          </ac:spMkLst>
        </pc:spChg>
        <pc:spChg chg="add mod">
          <ac:chgData name="Moritz Nipshagen" userId="ee3b3bbc25b4cb6d" providerId="LiveId" clId="{EEDA3D4A-C713-4D13-B66C-3B324F360A1A}" dt="2018-06-26T23:19:18.508" v="6907" actId="1076"/>
          <ac:spMkLst>
            <pc:docMk/>
            <pc:sldMk cId="2329073973" sldId="283"/>
            <ac:spMk id="23" creationId="{03545EA3-E7BF-4B54-8509-A454E149127C}"/>
          </ac:spMkLst>
        </pc:spChg>
        <pc:spChg chg="add mod">
          <ac:chgData name="Moritz Nipshagen" userId="ee3b3bbc25b4cb6d" providerId="LiveId" clId="{EEDA3D4A-C713-4D13-B66C-3B324F360A1A}" dt="2018-06-26T23:19:22.432" v="6909" actId="1076"/>
          <ac:spMkLst>
            <pc:docMk/>
            <pc:sldMk cId="2329073973" sldId="283"/>
            <ac:spMk id="24" creationId="{0AF1B506-B134-4BE8-B1C1-F213B82C04C6}"/>
          </ac:spMkLst>
        </pc:spChg>
        <pc:spChg chg="add mod">
          <ac:chgData name="Moritz Nipshagen" userId="ee3b3bbc25b4cb6d" providerId="LiveId" clId="{EEDA3D4A-C713-4D13-B66C-3B324F360A1A}" dt="2018-06-26T23:19:27.416" v="6912" actId="1076"/>
          <ac:spMkLst>
            <pc:docMk/>
            <pc:sldMk cId="2329073973" sldId="283"/>
            <ac:spMk id="25" creationId="{28CE7068-AD9D-4850-BDE5-F31075F3E808}"/>
          </ac:spMkLst>
        </pc:spChg>
        <pc:grpChg chg="add">
          <ac:chgData name="Moritz Nipshagen" userId="ee3b3bbc25b4cb6d" providerId="LiveId" clId="{EEDA3D4A-C713-4D13-B66C-3B324F360A1A}" dt="2018-06-26T23:18:13.402" v="6853" actId="20577"/>
          <ac:grpSpMkLst>
            <pc:docMk/>
            <pc:sldMk cId="2329073973" sldId="283"/>
            <ac:grpSpMk id="5" creationId="{A819351B-76C8-4F0F-A863-9D57834CACC2}"/>
          </ac:grpSpMkLst>
        </pc:grpChg>
      </pc:sldChg>
      <pc:sldChg chg="addSp delSp modSp add">
        <pc:chgData name="Moritz Nipshagen" userId="ee3b3bbc25b4cb6d" providerId="LiveId" clId="{EEDA3D4A-C713-4D13-B66C-3B324F360A1A}" dt="2018-06-26T22:13:21.880" v="4166" actId="20577"/>
        <pc:sldMkLst>
          <pc:docMk/>
          <pc:sldMk cId="492754578" sldId="284"/>
        </pc:sldMkLst>
        <pc:spChg chg="del">
          <ac:chgData name="Moritz Nipshagen" userId="ee3b3bbc25b4cb6d" providerId="LiveId" clId="{EEDA3D4A-C713-4D13-B66C-3B324F360A1A}" dt="2018-06-26T22:07:29.673" v="3293" actId="20577"/>
          <ac:spMkLst>
            <pc:docMk/>
            <pc:sldMk cId="492754578" sldId="284"/>
            <ac:spMk id="2" creationId="{CA76BD72-8442-4D8B-A0D0-F4BD696EA41E}"/>
          </ac:spMkLst>
        </pc:spChg>
        <pc:spChg chg="del">
          <ac:chgData name="Moritz Nipshagen" userId="ee3b3bbc25b4cb6d" providerId="LiveId" clId="{EEDA3D4A-C713-4D13-B66C-3B324F360A1A}" dt="2018-06-26T22:07:29.673" v="3293" actId="20577"/>
          <ac:spMkLst>
            <pc:docMk/>
            <pc:sldMk cId="492754578" sldId="284"/>
            <ac:spMk id="3" creationId="{80401A01-7F87-4B90-9B12-F3197FE75EEF}"/>
          </ac:spMkLst>
        </pc:spChg>
        <pc:spChg chg="del">
          <ac:chgData name="Moritz Nipshagen" userId="ee3b3bbc25b4cb6d" providerId="LiveId" clId="{EEDA3D4A-C713-4D13-B66C-3B324F360A1A}" dt="2018-06-26T22:07:29.673" v="3293" actId="20577"/>
          <ac:spMkLst>
            <pc:docMk/>
            <pc:sldMk cId="492754578" sldId="284"/>
            <ac:spMk id="4" creationId="{40A0BDD9-8E55-4080-BC2B-F5F6981B2E06}"/>
          </ac:spMkLst>
        </pc:spChg>
        <pc:spChg chg="add mod">
          <ac:chgData name="Moritz Nipshagen" userId="ee3b3bbc25b4cb6d" providerId="LiveId" clId="{EEDA3D4A-C713-4D13-B66C-3B324F360A1A}" dt="2018-06-26T22:09:38.149" v="3575" actId="20577"/>
          <ac:spMkLst>
            <pc:docMk/>
            <pc:sldMk cId="492754578" sldId="284"/>
            <ac:spMk id="6" creationId="{0FE2F599-9907-49FC-8999-6F0358E6D016}"/>
          </ac:spMkLst>
        </pc:spChg>
        <pc:spChg chg="add mod">
          <ac:chgData name="Moritz Nipshagen" userId="ee3b3bbc25b4cb6d" providerId="LiveId" clId="{EEDA3D4A-C713-4D13-B66C-3B324F360A1A}" dt="2018-06-26T22:13:21.880" v="4166" actId="20577"/>
          <ac:spMkLst>
            <pc:docMk/>
            <pc:sldMk cId="492754578" sldId="284"/>
            <ac:spMk id="7" creationId="{304E486B-95BB-43FB-88E4-EE702166DCAD}"/>
          </ac:spMkLst>
        </pc:spChg>
      </pc:sldChg>
      <pc:sldChg chg="addSp delSp modSp add">
        <pc:chgData name="Moritz Nipshagen" userId="ee3b3bbc25b4cb6d" providerId="LiveId" clId="{EEDA3D4A-C713-4D13-B66C-3B324F360A1A}" dt="2018-06-26T23:20:04.599" v="6933" actId="313"/>
        <pc:sldMkLst>
          <pc:docMk/>
          <pc:sldMk cId="1702312735" sldId="285"/>
        </pc:sldMkLst>
        <pc:spChg chg="mod">
          <ac:chgData name="Moritz Nipshagen" userId="ee3b3bbc25b4cb6d" providerId="LiveId" clId="{EEDA3D4A-C713-4D13-B66C-3B324F360A1A}" dt="2018-06-26T22:13:30.570" v="4167" actId="20577"/>
          <ac:spMkLst>
            <pc:docMk/>
            <pc:sldMk cId="1702312735" sldId="285"/>
            <ac:spMk id="2" creationId="{37D08891-1EA5-45FE-B0FA-F77A0CC30D26}"/>
          </ac:spMkLst>
        </pc:spChg>
        <pc:spChg chg="mod">
          <ac:chgData name="Moritz Nipshagen" userId="ee3b3bbc25b4cb6d" providerId="LiveId" clId="{EEDA3D4A-C713-4D13-B66C-3B324F360A1A}" dt="2018-06-26T22:21:22.390" v="4799" actId="20577"/>
          <ac:spMkLst>
            <pc:docMk/>
            <pc:sldMk cId="1702312735" sldId="285"/>
            <ac:spMk id="3" creationId="{BB5F2C4C-8C77-4F78-BA71-C84D602C3015}"/>
          </ac:spMkLst>
        </pc:spChg>
        <pc:spChg chg="add del mod">
          <ac:chgData name="Moritz Nipshagen" userId="ee3b3bbc25b4cb6d" providerId="LiveId" clId="{EEDA3D4A-C713-4D13-B66C-3B324F360A1A}" dt="2018-06-26T22:17:37.092" v="4257" actId="313"/>
          <ac:spMkLst>
            <pc:docMk/>
            <pc:sldMk cId="1702312735" sldId="285"/>
            <ac:spMk id="9" creationId="{7882B7D9-DB2C-46B2-A90E-A7E817F134A0}"/>
          </ac:spMkLst>
        </pc:spChg>
        <pc:spChg chg="add mod">
          <ac:chgData name="Moritz Nipshagen" userId="ee3b3bbc25b4cb6d" providerId="LiveId" clId="{EEDA3D4A-C713-4D13-B66C-3B324F360A1A}" dt="2018-06-26T23:20:04.599" v="6933" actId="313"/>
          <ac:spMkLst>
            <pc:docMk/>
            <pc:sldMk cId="1702312735" sldId="285"/>
            <ac:spMk id="10" creationId="{B4992B4F-4177-4184-A261-4C934C289367}"/>
          </ac:spMkLst>
        </pc:spChg>
        <pc:spChg chg="add mod">
          <ac:chgData name="Moritz Nipshagen" userId="ee3b3bbc25b4cb6d" providerId="LiveId" clId="{EEDA3D4A-C713-4D13-B66C-3B324F360A1A}" dt="2018-06-26T22:22:07.271" v="4849" actId="20577"/>
          <ac:spMkLst>
            <pc:docMk/>
            <pc:sldMk cId="1702312735" sldId="285"/>
            <ac:spMk id="12" creationId="{B9A1C79B-2BC9-48FE-937B-2EE02AB8EF7F}"/>
          </ac:spMkLst>
        </pc:spChg>
        <pc:spChg chg="add mod">
          <ac:chgData name="Moritz Nipshagen" userId="ee3b3bbc25b4cb6d" providerId="LiveId" clId="{EEDA3D4A-C713-4D13-B66C-3B324F360A1A}" dt="2018-06-26T22:22:59.926" v="4891" actId="164"/>
          <ac:spMkLst>
            <pc:docMk/>
            <pc:sldMk cId="1702312735" sldId="285"/>
            <ac:spMk id="13" creationId="{DA58F79E-0D59-4AE7-927B-C9E1F0661176}"/>
          </ac:spMkLst>
        </pc:spChg>
        <pc:grpChg chg="add mod">
          <ac:chgData name="Moritz Nipshagen" userId="ee3b3bbc25b4cb6d" providerId="LiveId" clId="{EEDA3D4A-C713-4D13-B66C-3B324F360A1A}" dt="2018-06-26T22:23:05.270" v="4893" actId="1076"/>
          <ac:grpSpMkLst>
            <pc:docMk/>
            <pc:sldMk cId="1702312735" sldId="285"/>
            <ac:grpSpMk id="14" creationId="{AA7B1B46-0B79-4155-A105-75AE5B889448}"/>
          </ac:grpSpMkLst>
        </pc:grpChg>
        <pc:picChg chg="add mod">
          <ac:chgData name="Moritz Nipshagen" userId="ee3b3bbc25b4cb6d" providerId="LiveId" clId="{EEDA3D4A-C713-4D13-B66C-3B324F360A1A}" dt="2018-06-26T22:22:59.926" v="4891" actId="164"/>
          <ac:picMkLst>
            <pc:docMk/>
            <pc:sldMk cId="1702312735" sldId="285"/>
            <ac:picMk id="6" creationId="{EA1D703C-7B07-4554-B820-200D6F0154CA}"/>
          </ac:picMkLst>
        </pc:picChg>
        <pc:picChg chg="add mod">
          <ac:chgData name="Moritz Nipshagen" userId="ee3b3bbc25b4cb6d" providerId="LiveId" clId="{EEDA3D4A-C713-4D13-B66C-3B324F360A1A}" dt="2018-06-26T22:22:59.926" v="4891" actId="164"/>
          <ac:picMkLst>
            <pc:docMk/>
            <pc:sldMk cId="1702312735" sldId="285"/>
            <ac:picMk id="8" creationId="{F96B5484-9A78-4CA5-8665-E97E7EF4BBFE}"/>
          </ac:picMkLst>
        </pc:picChg>
        <pc:picChg chg="add mod">
          <ac:chgData name="Moritz Nipshagen" userId="ee3b3bbc25b4cb6d" providerId="LiveId" clId="{EEDA3D4A-C713-4D13-B66C-3B324F360A1A}" dt="2018-06-26T22:21:57.568" v="4839" actId="1076"/>
          <ac:picMkLst>
            <pc:docMk/>
            <pc:sldMk cId="1702312735" sldId="285"/>
            <ac:picMk id="11" creationId="{F52D1423-DE35-421D-B7F1-F5FA1479ACD7}"/>
          </ac:picMkLst>
        </pc:picChg>
      </pc:sldChg>
      <pc:sldChg chg="addSp delSp modSp add">
        <pc:chgData name="Moritz Nipshagen" userId="ee3b3bbc25b4cb6d" providerId="LiveId" clId="{EEDA3D4A-C713-4D13-B66C-3B324F360A1A}" dt="2018-06-26T23:19:58.305" v="6927" actId="14100"/>
        <pc:sldMkLst>
          <pc:docMk/>
          <pc:sldMk cId="2945600548" sldId="286"/>
        </pc:sldMkLst>
        <pc:spChg chg="mod">
          <ac:chgData name="Moritz Nipshagen" userId="ee3b3bbc25b4cb6d" providerId="LiveId" clId="{EEDA3D4A-C713-4D13-B66C-3B324F360A1A}" dt="2018-06-26T22:23:15.478" v="4935" actId="20577"/>
          <ac:spMkLst>
            <pc:docMk/>
            <pc:sldMk cId="2945600548" sldId="286"/>
            <ac:spMk id="2" creationId="{DF9B09C6-F5F4-44FF-A305-4D39392074D1}"/>
          </ac:spMkLst>
        </pc:spChg>
        <pc:spChg chg="mod">
          <ac:chgData name="Moritz Nipshagen" userId="ee3b3bbc25b4cb6d" providerId="LiveId" clId="{EEDA3D4A-C713-4D13-B66C-3B324F360A1A}" dt="2018-06-26T22:30:34.087" v="5416" actId="20577"/>
          <ac:spMkLst>
            <pc:docMk/>
            <pc:sldMk cId="2945600548" sldId="286"/>
            <ac:spMk id="3" creationId="{966B9239-C1CA-4969-970D-792B02AC0FC0}"/>
          </ac:spMkLst>
        </pc:spChg>
        <pc:spChg chg="mod">
          <ac:chgData name="Moritz Nipshagen" userId="ee3b3bbc25b4cb6d" providerId="LiveId" clId="{EEDA3D4A-C713-4D13-B66C-3B324F360A1A}" dt="2018-06-26T23:19:58.305" v="6927" actId="14100"/>
          <ac:spMkLst>
            <pc:docMk/>
            <pc:sldMk cId="2945600548" sldId="286"/>
            <ac:spMk id="8" creationId="{A92B78B3-198A-462E-A482-19F4346224B0}"/>
          </ac:spMkLst>
        </pc:spChg>
        <pc:spChg chg="del">
          <ac:chgData name="Moritz Nipshagen" userId="ee3b3bbc25b4cb6d" providerId="LiveId" clId="{EEDA3D4A-C713-4D13-B66C-3B324F360A1A}" dt="2018-06-26T22:23:20.614" v="4937" actId="478"/>
          <ac:spMkLst>
            <pc:docMk/>
            <pc:sldMk cId="2945600548" sldId="286"/>
            <ac:spMk id="9" creationId="{EF0E731B-9365-4E5A-B93A-5F5422C69FBB}"/>
          </ac:spMkLst>
        </pc:spChg>
        <pc:grpChg chg="add">
          <ac:chgData name="Moritz Nipshagen" userId="ee3b3bbc25b4cb6d" providerId="LiveId" clId="{EEDA3D4A-C713-4D13-B66C-3B324F360A1A}" dt="2018-06-26T22:23:19.205" v="4936" actId="14100"/>
          <ac:grpSpMkLst>
            <pc:docMk/>
            <pc:sldMk cId="2945600548" sldId="286"/>
            <ac:grpSpMk id="5" creationId="{BF883FB7-6FE6-4F41-A755-B39636F193FA}"/>
          </ac:grpSpMkLst>
        </pc:grpChg>
      </pc:sldChg>
      <pc:sldChg chg="addSp delSp modSp add modNotesTx">
        <pc:chgData name="Moritz Nipshagen" userId="ee3b3bbc25b4cb6d" providerId="LiveId" clId="{EEDA3D4A-C713-4D13-B66C-3B324F360A1A}" dt="2018-06-27T07:26:59.676" v="12592" actId="20577"/>
        <pc:sldMkLst>
          <pc:docMk/>
          <pc:sldMk cId="1651330003" sldId="287"/>
        </pc:sldMkLst>
        <pc:spChg chg="mod">
          <ac:chgData name="Moritz Nipshagen" userId="ee3b3bbc25b4cb6d" providerId="LiveId" clId="{EEDA3D4A-C713-4D13-B66C-3B324F360A1A}" dt="2018-06-26T22:32:28.567" v="5542" actId="20577"/>
          <ac:spMkLst>
            <pc:docMk/>
            <pc:sldMk cId="1651330003" sldId="287"/>
            <ac:spMk id="2" creationId="{9652CAF1-0A01-4D6E-995F-6C9B2C69F69E}"/>
          </ac:spMkLst>
        </pc:spChg>
        <pc:spChg chg="del mod">
          <ac:chgData name="Moritz Nipshagen" userId="ee3b3bbc25b4cb6d" providerId="LiveId" clId="{EEDA3D4A-C713-4D13-B66C-3B324F360A1A}" dt="2018-06-26T22:32:35.460" v="5543" actId="20577"/>
          <ac:spMkLst>
            <pc:docMk/>
            <pc:sldMk cId="1651330003" sldId="287"/>
            <ac:spMk id="3" creationId="{364E7826-210D-4D36-BE5B-111A6513C769}"/>
          </ac:spMkLst>
        </pc:spChg>
        <pc:spChg chg="add mod">
          <ac:chgData name="Moritz Nipshagen" userId="ee3b3bbc25b4cb6d" providerId="LiveId" clId="{EEDA3D4A-C713-4D13-B66C-3B324F360A1A}" dt="2018-06-27T07:26:59.676" v="12592" actId="20577"/>
          <ac:spMkLst>
            <pc:docMk/>
            <pc:sldMk cId="1651330003" sldId="287"/>
            <ac:spMk id="5" creationId="{8BB2D6B0-A432-441F-9CEC-EA0C73554CAC}"/>
          </ac:spMkLst>
        </pc:spChg>
        <pc:spChg chg="add del mod">
          <ac:chgData name="Moritz Nipshagen" userId="ee3b3bbc25b4cb6d" providerId="LiveId" clId="{EEDA3D4A-C713-4D13-B66C-3B324F360A1A}" dt="2018-06-26T22:46:17.702" v="6013" actId="478"/>
          <ac:spMkLst>
            <pc:docMk/>
            <pc:sldMk cId="1651330003" sldId="287"/>
            <ac:spMk id="6" creationId="{26E27653-AAF0-496B-A598-39C6A0833688}"/>
          </ac:spMkLst>
        </pc:spChg>
        <pc:spChg chg="add mod">
          <ac:chgData name="Moritz Nipshagen" userId="ee3b3bbc25b4cb6d" providerId="LiveId" clId="{EEDA3D4A-C713-4D13-B66C-3B324F360A1A}" dt="2018-06-26T22:46:15.573" v="6012" actId="1076"/>
          <ac:spMkLst>
            <pc:docMk/>
            <pc:sldMk cId="1651330003" sldId="287"/>
            <ac:spMk id="7" creationId="{6E40D6BF-59EF-451A-A7EF-966FF353D593}"/>
          </ac:spMkLst>
        </pc:spChg>
        <pc:spChg chg="add mod">
          <ac:chgData name="Moritz Nipshagen" userId="ee3b3bbc25b4cb6d" providerId="LiveId" clId="{EEDA3D4A-C713-4D13-B66C-3B324F360A1A}" dt="2018-06-26T22:47:05.539" v="6026" actId="1076"/>
          <ac:spMkLst>
            <pc:docMk/>
            <pc:sldMk cId="1651330003" sldId="287"/>
            <ac:spMk id="10" creationId="{BB150340-9D8F-48AE-9882-09E0C5C6C0A4}"/>
          </ac:spMkLst>
        </pc:spChg>
        <pc:spChg chg="add mod">
          <ac:chgData name="Moritz Nipshagen" userId="ee3b3bbc25b4cb6d" providerId="LiveId" clId="{EEDA3D4A-C713-4D13-B66C-3B324F360A1A}" dt="2018-06-26T22:47:32.826" v="6037" actId="20577"/>
          <ac:spMkLst>
            <pc:docMk/>
            <pc:sldMk cId="1651330003" sldId="287"/>
            <ac:spMk id="14" creationId="{38C97CD8-E19E-4970-85BF-8C2A7539A5E9}"/>
          </ac:spMkLst>
        </pc:spChg>
        <pc:spChg chg="add mod">
          <ac:chgData name="Moritz Nipshagen" userId="ee3b3bbc25b4cb6d" providerId="LiveId" clId="{EEDA3D4A-C713-4D13-B66C-3B324F360A1A}" dt="2018-06-26T22:47:35.995" v="6039" actId="20577"/>
          <ac:spMkLst>
            <pc:docMk/>
            <pc:sldMk cId="1651330003" sldId="287"/>
            <ac:spMk id="16" creationId="{F776E69C-3CE9-4882-8A2F-13F263A0AE7A}"/>
          </ac:spMkLst>
        </pc:spChg>
        <pc:spChg chg="add del">
          <ac:chgData name="Moritz Nipshagen" userId="ee3b3bbc25b4cb6d" providerId="LiveId" clId="{EEDA3D4A-C713-4D13-B66C-3B324F360A1A}" dt="2018-06-26T22:47:11.031" v="6029" actId="20577"/>
          <ac:spMkLst>
            <pc:docMk/>
            <pc:sldMk cId="1651330003" sldId="287"/>
            <ac:spMk id="17" creationId="{46699A32-53D4-4B43-80FB-76C758BB2514}"/>
          </ac:spMkLst>
        </pc:spChg>
        <pc:spChg chg="add del">
          <ac:chgData name="Moritz Nipshagen" userId="ee3b3bbc25b4cb6d" providerId="LiveId" clId="{EEDA3D4A-C713-4D13-B66C-3B324F360A1A}" dt="2018-06-26T22:47:11.031" v="6029" actId="20577"/>
          <ac:spMkLst>
            <pc:docMk/>
            <pc:sldMk cId="1651330003" sldId="287"/>
            <ac:spMk id="19" creationId="{77AE3654-D08B-4F32-8AE1-D43B15D9BA9D}"/>
          </ac:spMkLst>
        </pc:spChg>
        <pc:spChg chg="add mod">
          <ac:chgData name="Moritz Nipshagen" userId="ee3b3bbc25b4cb6d" providerId="LiveId" clId="{EEDA3D4A-C713-4D13-B66C-3B324F360A1A}" dt="2018-06-26T22:47:59.258" v="6049" actId="20577"/>
          <ac:spMkLst>
            <pc:docMk/>
            <pc:sldMk cId="1651330003" sldId="287"/>
            <ac:spMk id="20" creationId="{805CB64E-8425-43FF-9AAE-FBC04461CFC7}"/>
          </ac:spMkLst>
        </pc:spChg>
        <pc:spChg chg="add mod">
          <ac:chgData name="Moritz Nipshagen" userId="ee3b3bbc25b4cb6d" providerId="LiveId" clId="{EEDA3D4A-C713-4D13-B66C-3B324F360A1A}" dt="2018-06-26T22:47:55.786" v="6047" actId="20577"/>
          <ac:spMkLst>
            <pc:docMk/>
            <pc:sldMk cId="1651330003" sldId="287"/>
            <ac:spMk id="22" creationId="{D24A1B3E-0859-4613-9263-93EDB180DD79}"/>
          </ac:spMkLst>
        </pc:spChg>
        <pc:spChg chg="add mod">
          <ac:chgData name="Moritz Nipshagen" userId="ee3b3bbc25b4cb6d" providerId="LiveId" clId="{EEDA3D4A-C713-4D13-B66C-3B324F360A1A}" dt="2018-06-26T22:48:29.846" v="6067" actId="404"/>
          <ac:spMkLst>
            <pc:docMk/>
            <pc:sldMk cId="1651330003" sldId="287"/>
            <ac:spMk id="27" creationId="{40EBB636-3933-4EEC-B6D7-D8793F39C30A}"/>
          </ac:spMkLst>
        </pc:spChg>
        <pc:spChg chg="add mod">
          <ac:chgData name="Moritz Nipshagen" userId="ee3b3bbc25b4cb6d" providerId="LiveId" clId="{EEDA3D4A-C713-4D13-B66C-3B324F360A1A}" dt="2018-06-26T22:50:09.474" v="6105" actId="1076"/>
          <ac:spMkLst>
            <pc:docMk/>
            <pc:sldMk cId="1651330003" sldId="287"/>
            <ac:spMk id="39" creationId="{748E6CA2-6DBC-4194-B898-9AF0CC60F74D}"/>
          </ac:spMkLst>
        </pc:spChg>
        <pc:spChg chg="add mod">
          <ac:chgData name="Moritz Nipshagen" userId="ee3b3bbc25b4cb6d" providerId="LiveId" clId="{EEDA3D4A-C713-4D13-B66C-3B324F360A1A}" dt="2018-06-26T22:50:24.070" v="6114" actId="20577"/>
          <ac:spMkLst>
            <pc:docMk/>
            <pc:sldMk cId="1651330003" sldId="287"/>
            <ac:spMk id="41" creationId="{B903312F-F785-4466-9C99-000530949A4B}"/>
          </ac:spMkLst>
        </pc:spChg>
        <pc:spChg chg="add mod">
          <ac:chgData name="Moritz Nipshagen" userId="ee3b3bbc25b4cb6d" providerId="LiveId" clId="{EEDA3D4A-C713-4D13-B66C-3B324F360A1A}" dt="2018-06-26T22:50:53.575" v="6132" actId="1076"/>
          <ac:spMkLst>
            <pc:docMk/>
            <pc:sldMk cId="1651330003" sldId="287"/>
            <ac:spMk id="43" creationId="{8DD3DB05-F730-4CCE-A8AA-DABED159EC1D}"/>
          </ac:spMkLst>
        </pc:spChg>
        <pc:spChg chg="add mod">
          <ac:chgData name="Moritz Nipshagen" userId="ee3b3bbc25b4cb6d" providerId="LiveId" clId="{EEDA3D4A-C713-4D13-B66C-3B324F360A1A}" dt="2018-06-26T22:51:18.743" v="6141" actId="20577"/>
          <ac:spMkLst>
            <pc:docMk/>
            <pc:sldMk cId="1651330003" sldId="287"/>
            <ac:spMk id="44" creationId="{666F7647-F388-4E91-BA55-41B804AE7009}"/>
          </ac:spMkLst>
        </pc:spChg>
        <pc:picChg chg="add mod">
          <ac:chgData name="Moritz Nipshagen" userId="ee3b3bbc25b4cb6d" providerId="LiveId" clId="{EEDA3D4A-C713-4D13-B66C-3B324F360A1A}" dt="2018-06-26T22:57:43.847" v="6145" actId="1076"/>
          <ac:picMkLst>
            <pc:docMk/>
            <pc:sldMk cId="1651330003" sldId="287"/>
            <ac:picMk id="46" creationId="{B5B802DA-972C-4C7F-8ACF-86E0C4CFBF34}"/>
          </ac:picMkLst>
        </pc:picChg>
        <pc:cxnChg chg="add mod">
          <ac:chgData name="Moritz Nipshagen" userId="ee3b3bbc25b4cb6d" providerId="LiveId" clId="{EEDA3D4A-C713-4D13-B66C-3B324F360A1A}" dt="2018-06-26T22:47:05.539" v="6026" actId="1076"/>
          <ac:cxnSpMkLst>
            <pc:docMk/>
            <pc:sldMk cId="1651330003" sldId="287"/>
            <ac:cxnSpMk id="9" creationId="{393D81FC-714B-4343-A2A7-35838699168E}"/>
          </ac:cxnSpMkLst>
        </pc:cxnChg>
        <pc:cxnChg chg="add mod">
          <ac:chgData name="Moritz Nipshagen" userId="ee3b3bbc25b4cb6d" providerId="LiveId" clId="{EEDA3D4A-C713-4D13-B66C-3B324F360A1A}" dt="2018-06-26T22:47:32.826" v="6037" actId="20577"/>
          <ac:cxnSpMkLst>
            <pc:docMk/>
            <pc:sldMk cId="1651330003" sldId="287"/>
            <ac:cxnSpMk id="15" creationId="{22ACFFDF-D69C-437D-8E14-27C747E2E5CE}"/>
          </ac:cxnSpMkLst>
        </pc:cxnChg>
        <pc:cxnChg chg="add del">
          <ac:chgData name="Moritz Nipshagen" userId="ee3b3bbc25b4cb6d" providerId="LiveId" clId="{EEDA3D4A-C713-4D13-B66C-3B324F360A1A}" dt="2018-06-26T22:47:11.031" v="6029" actId="20577"/>
          <ac:cxnSpMkLst>
            <pc:docMk/>
            <pc:sldMk cId="1651330003" sldId="287"/>
            <ac:cxnSpMk id="18" creationId="{90B3447B-37A1-43FD-B06D-9E5BDE1581C1}"/>
          </ac:cxnSpMkLst>
        </pc:cxnChg>
        <pc:cxnChg chg="add mod">
          <ac:chgData name="Moritz Nipshagen" userId="ee3b3bbc25b4cb6d" providerId="LiveId" clId="{EEDA3D4A-C713-4D13-B66C-3B324F360A1A}" dt="2018-06-26T22:47:59.258" v="6049" actId="20577"/>
          <ac:cxnSpMkLst>
            <pc:docMk/>
            <pc:sldMk cId="1651330003" sldId="287"/>
            <ac:cxnSpMk id="21" creationId="{EA2A063F-3AC2-423F-9928-1DE5BD6C0AF8}"/>
          </ac:cxnSpMkLst>
        </pc:cxnChg>
        <pc:cxnChg chg="add mod">
          <ac:chgData name="Moritz Nipshagen" userId="ee3b3bbc25b4cb6d" providerId="LiveId" clId="{EEDA3D4A-C713-4D13-B66C-3B324F360A1A}" dt="2018-06-26T22:49:29.944" v="6080" actId="14100"/>
          <ac:cxnSpMkLst>
            <pc:docMk/>
            <pc:sldMk cId="1651330003" sldId="287"/>
            <ac:cxnSpMk id="29" creationId="{9DC417BE-7383-454B-A83A-52B8E80B2B7E}"/>
          </ac:cxnSpMkLst>
        </pc:cxnChg>
        <pc:cxnChg chg="add del mod">
          <ac:chgData name="Moritz Nipshagen" userId="ee3b3bbc25b4cb6d" providerId="LiveId" clId="{EEDA3D4A-C713-4D13-B66C-3B324F360A1A}" dt="2018-06-26T22:49:03.750" v="6073" actId="11529"/>
          <ac:cxnSpMkLst>
            <pc:docMk/>
            <pc:sldMk cId="1651330003" sldId="287"/>
            <ac:cxnSpMk id="31" creationId="{07923508-7562-4B26-BDBC-67193D7A9166}"/>
          </ac:cxnSpMkLst>
        </pc:cxnChg>
        <pc:cxnChg chg="add mod">
          <ac:chgData name="Moritz Nipshagen" userId="ee3b3bbc25b4cb6d" providerId="LiveId" clId="{EEDA3D4A-C713-4D13-B66C-3B324F360A1A}" dt="2018-06-26T22:50:03.443" v="6103" actId="14100"/>
          <ac:cxnSpMkLst>
            <pc:docMk/>
            <pc:sldMk cId="1651330003" sldId="287"/>
            <ac:cxnSpMk id="34" creationId="{8F8EE490-AC61-4C78-8837-9CD0AA1DC9E3}"/>
          </ac:cxnSpMkLst>
        </pc:cxnChg>
        <pc:cxnChg chg="add mod">
          <ac:chgData name="Moritz Nipshagen" userId="ee3b3bbc25b4cb6d" providerId="LiveId" clId="{EEDA3D4A-C713-4D13-B66C-3B324F360A1A}" dt="2018-06-26T22:50:16.659" v="6109" actId="14100"/>
          <ac:cxnSpMkLst>
            <pc:docMk/>
            <pc:sldMk cId="1651330003" sldId="287"/>
            <ac:cxnSpMk id="35" creationId="{CBFD2507-0019-410C-93A5-6C27923C530F}"/>
          </ac:cxnSpMkLst>
        </pc:cxnChg>
      </pc:sldChg>
      <pc:sldChg chg="addSp delSp modSp add">
        <pc:chgData name="Moritz Nipshagen" userId="ee3b3bbc25b4cb6d" providerId="LiveId" clId="{EEDA3D4A-C713-4D13-B66C-3B324F360A1A}" dt="2018-06-26T23:03:45.334" v="6186" actId="20577"/>
        <pc:sldMkLst>
          <pc:docMk/>
          <pc:sldMk cId="179607370" sldId="288"/>
        </pc:sldMkLst>
        <pc:spChg chg="del">
          <ac:chgData name="Moritz Nipshagen" userId="ee3b3bbc25b4cb6d" providerId="LiveId" clId="{EEDA3D4A-C713-4D13-B66C-3B324F360A1A}" dt="2018-06-26T23:03:41.341" v="6172" actId="20577"/>
          <ac:spMkLst>
            <pc:docMk/>
            <pc:sldMk cId="179607370" sldId="288"/>
            <ac:spMk id="2" creationId="{69A7EF36-AEFB-4EDC-9D7F-48E8C96D9003}"/>
          </ac:spMkLst>
        </pc:spChg>
        <pc:spChg chg="del">
          <ac:chgData name="Moritz Nipshagen" userId="ee3b3bbc25b4cb6d" providerId="LiveId" clId="{EEDA3D4A-C713-4D13-B66C-3B324F360A1A}" dt="2018-06-26T23:03:41.341" v="6172" actId="20577"/>
          <ac:spMkLst>
            <pc:docMk/>
            <pc:sldMk cId="179607370" sldId="288"/>
            <ac:spMk id="3" creationId="{65196171-9E5B-474C-BABE-BBCF8AE14C4B}"/>
          </ac:spMkLst>
        </pc:spChg>
        <pc:spChg chg="del">
          <ac:chgData name="Moritz Nipshagen" userId="ee3b3bbc25b4cb6d" providerId="LiveId" clId="{EEDA3D4A-C713-4D13-B66C-3B324F360A1A}" dt="2018-06-26T23:03:41.341" v="6172" actId="20577"/>
          <ac:spMkLst>
            <pc:docMk/>
            <pc:sldMk cId="179607370" sldId="288"/>
            <ac:spMk id="4" creationId="{910EBD36-AEBE-4225-98F8-1F2A231EC4C3}"/>
          </ac:spMkLst>
        </pc:spChg>
        <pc:spChg chg="add mod">
          <ac:chgData name="Moritz Nipshagen" userId="ee3b3bbc25b4cb6d" providerId="LiveId" clId="{EEDA3D4A-C713-4D13-B66C-3B324F360A1A}" dt="2018-06-26T23:03:45.334" v="6186" actId="20577"/>
          <ac:spMkLst>
            <pc:docMk/>
            <pc:sldMk cId="179607370" sldId="288"/>
            <ac:spMk id="6" creationId="{A95C277F-BED1-47C2-A93A-B6976AD85AD1}"/>
          </ac:spMkLst>
        </pc:spChg>
      </pc:sldChg>
      <pc:sldChg chg="modSp add del">
        <pc:chgData name="Moritz Nipshagen" userId="ee3b3bbc25b4cb6d" providerId="LiveId" clId="{EEDA3D4A-C713-4D13-B66C-3B324F360A1A}" dt="2018-06-26T23:01:11.835" v="6161" actId="2696"/>
        <pc:sldMkLst>
          <pc:docMk/>
          <pc:sldMk cId="2871925771" sldId="288"/>
        </pc:sldMkLst>
        <pc:spChg chg="mod">
          <ac:chgData name="Moritz Nipshagen" userId="ee3b3bbc25b4cb6d" providerId="LiveId" clId="{EEDA3D4A-C713-4D13-B66C-3B324F360A1A}" dt="2018-06-26T23:00:52.837" v="6160" actId="20577"/>
          <ac:spMkLst>
            <pc:docMk/>
            <pc:sldMk cId="2871925771" sldId="288"/>
            <ac:spMk id="2" creationId="{52CB032F-F0E9-473A-B33E-E1BD9CF791EA}"/>
          </ac:spMkLst>
        </pc:spChg>
      </pc:sldChg>
      <pc:sldChg chg="add del">
        <pc:chgData name="Moritz Nipshagen" userId="ee3b3bbc25b4cb6d" providerId="LiveId" clId="{EEDA3D4A-C713-4D13-B66C-3B324F360A1A}" dt="2018-06-26T23:03:06.330" v="6164" actId="20577"/>
        <pc:sldMkLst>
          <pc:docMk/>
          <pc:sldMk cId="3740160328" sldId="288"/>
        </pc:sldMkLst>
      </pc:sldChg>
      <pc:sldChg chg="addSp delSp modSp add">
        <pc:chgData name="Moritz Nipshagen" userId="ee3b3bbc25b4cb6d" providerId="LiveId" clId="{EEDA3D4A-C713-4D13-B66C-3B324F360A1A}" dt="2018-06-26T23:04:25.010" v="6255" actId="1076"/>
        <pc:sldMkLst>
          <pc:docMk/>
          <pc:sldMk cId="2501764208" sldId="289"/>
        </pc:sldMkLst>
        <pc:spChg chg="del">
          <ac:chgData name="Moritz Nipshagen" userId="ee3b3bbc25b4cb6d" providerId="LiveId" clId="{EEDA3D4A-C713-4D13-B66C-3B324F360A1A}" dt="2018-06-26T23:03:51.796" v="6188" actId="1076"/>
          <ac:spMkLst>
            <pc:docMk/>
            <pc:sldMk cId="2501764208" sldId="289"/>
            <ac:spMk id="2" creationId="{0D44984E-FE63-45DF-A128-CCD309B08994}"/>
          </ac:spMkLst>
        </pc:spChg>
        <pc:spChg chg="del">
          <ac:chgData name="Moritz Nipshagen" userId="ee3b3bbc25b4cb6d" providerId="LiveId" clId="{EEDA3D4A-C713-4D13-B66C-3B324F360A1A}" dt="2018-06-26T23:03:51.796" v="6188" actId="1076"/>
          <ac:spMkLst>
            <pc:docMk/>
            <pc:sldMk cId="2501764208" sldId="289"/>
            <ac:spMk id="3" creationId="{337E3ED4-0E6B-4A18-A1B2-50E14E0A3F80}"/>
          </ac:spMkLst>
        </pc:spChg>
        <pc:spChg chg="del">
          <ac:chgData name="Moritz Nipshagen" userId="ee3b3bbc25b4cb6d" providerId="LiveId" clId="{EEDA3D4A-C713-4D13-B66C-3B324F360A1A}" dt="2018-06-26T23:03:51.796" v="6188" actId="1076"/>
          <ac:spMkLst>
            <pc:docMk/>
            <pc:sldMk cId="2501764208" sldId="289"/>
            <ac:spMk id="4" creationId="{B5BF5954-B92B-4A18-973C-A87B74CA17B0}"/>
          </ac:spMkLst>
        </pc:spChg>
        <pc:spChg chg="add mod">
          <ac:chgData name="Moritz Nipshagen" userId="ee3b3bbc25b4cb6d" providerId="LiveId" clId="{EEDA3D4A-C713-4D13-B66C-3B324F360A1A}" dt="2018-06-26T23:04:25.010" v="6255" actId="1076"/>
          <ac:spMkLst>
            <pc:docMk/>
            <pc:sldMk cId="2501764208" sldId="289"/>
            <ac:spMk id="6" creationId="{F95E5D9A-99C9-45F0-8E47-EFB67BA1669C}"/>
          </ac:spMkLst>
        </pc:spChg>
      </pc:sldChg>
      <pc:sldChg chg="addSp delSp modSp add">
        <pc:chgData name="Moritz Nipshagen" userId="ee3b3bbc25b4cb6d" providerId="LiveId" clId="{EEDA3D4A-C713-4D13-B66C-3B324F360A1A}" dt="2018-06-26T23:16:55.478" v="6849" actId="20577"/>
        <pc:sldMkLst>
          <pc:docMk/>
          <pc:sldMk cId="343698716" sldId="290"/>
        </pc:sldMkLst>
        <pc:spChg chg="del">
          <ac:chgData name="Moritz Nipshagen" userId="ee3b3bbc25b4cb6d" providerId="LiveId" clId="{EEDA3D4A-C713-4D13-B66C-3B324F360A1A}" dt="2018-06-26T23:15:17.128" v="6763" actId="20577"/>
          <ac:spMkLst>
            <pc:docMk/>
            <pc:sldMk cId="343698716" sldId="290"/>
            <ac:spMk id="2" creationId="{11E5728B-97A4-478C-81C7-D38B340D9DB2}"/>
          </ac:spMkLst>
        </pc:spChg>
        <pc:spChg chg="add mod">
          <ac:chgData name="Moritz Nipshagen" userId="ee3b3bbc25b4cb6d" providerId="LiveId" clId="{EEDA3D4A-C713-4D13-B66C-3B324F360A1A}" dt="2018-06-26T23:16:55.478" v="6849" actId="20577"/>
          <ac:spMkLst>
            <pc:docMk/>
            <pc:sldMk cId="343698716" sldId="290"/>
            <ac:spMk id="4" creationId="{B3EBFF38-543A-4C1D-9A04-35F0A449EFB1}"/>
          </ac:spMkLst>
        </pc:spChg>
        <pc:spChg chg="add del mod">
          <ac:chgData name="Moritz Nipshagen" userId="ee3b3bbc25b4cb6d" providerId="LiveId" clId="{EEDA3D4A-C713-4D13-B66C-3B324F360A1A}" dt="2018-06-26T23:15:28.643" v="6767" actId="478"/>
          <ac:spMkLst>
            <pc:docMk/>
            <pc:sldMk cId="343698716" sldId="290"/>
            <ac:spMk id="5" creationId="{E06D7666-5E14-4C93-BA72-FF59D3361E2E}"/>
          </ac:spMkLst>
        </pc:spChg>
        <pc:spChg chg="add mod">
          <ac:chgData name="Moritz Nipshagen" userId="ee3b3bbc25b4cb6d" providerId="LiveId" clId="{EEDA3D4A-C713-4D13-B66C-3B324F360A1A}" dt="2018-06-26T23:16:42.646" v="6835" actId="20577"/>
          <ac:spMkLst>
            <pc:docMk/>
            <pc:sldMk cId="343698716" sldId="290"/>
            <ac:spMk id="6" creationId="{7B8AB772-69BC-41F0-9D4B-E3CC15AD2648}"/>
          </ac:spMkLst>
        </pc:spChg>
      </pc:sldChg>
      <pc:sldChg chg="addSp delSp modSp add">
        <pc:chgData name="Moritz Nipshagen" userId="ee3b3bbc25b4cb6d" providerId="LiveId" clId="{EEDA3D4A-C713-4D13-B66C-3B324F360A1A}" dt="2018-06-27T07:46:34.443" v="13587" actId="20577"/>
        <pc:sldMkLst>
          <pc:docMk/>
          <pc:sldMk cId="84685844" sldId="291"/>
        </pc:sldMkLst>
        <pc:spChg chg="mod">
          <ac:chgData name="Moritz Nipshagen" userId="ee3b3bbc25b4cb6d" providerId="LiveId" clId="{EEDA3D4A-C713-4D13-B66C-3B324F360A1A}" dt="2018-06-26T23:23:33.334" v="7390" actId="20577"/>
          <ac:spMkLst>
            <pc:docMk/>
            <pc:sldMk cId="84685844" sldId="291"/>
            <ac:spMk id="2" creationId="{E179BEC0-587C-4157-98CD-02D909B62148}"/>
          </ac:spMkLst>
        </pc:spChg>
        <pc:spChg chg="del mod">
          <ac:chgData name="Moritz Nipshagen" userId="ee3b3bbc25b4cb6d" providerId="LiveId" clId="{EEDA3D4A-C713-4D13-B66C-3B324F360A1A}" dt="2018-06-26T23:24:37.114" v="7484" actId="1032"/>
          <ac:spMkLst>
            <pc:docMk/>
            <pc:sldMk cId="84685844" sldId="291"/>
            <ac:spMk id="3" creationId="{8B4E2AEB-3134-4DE8-8DD0-8B61B6411B25}"/>
          </ac:spMkLst>
        </pc:spChg>
        <pc:spChg chg="add mod">
          <ac:chgData name="Moritz Nipshagen" userId="ee3b3bbc25b4cb6d" providerId="LiveId" clId="{EEDA3D4A-C713-4D13-B66C-3B324F360A1A}" dt="2018-06-27T07:46:34.443" v="13587" actId="20577"/>
          <ac:spMkLst>
            <pc:docMk/>
            <pc:sldMk cId="84685844" sldId="291"/>
            <ac:spMk id="6" creationId="{E4E90167-8FD2-499D-88A7-52A553A6DFE2}"/>
          </ac:spMkLst>
        </pc:spChg>
        <pc:graphicFrameChg chg="add mod">
          <ac:chgData name="Moritz Nipshagen" userId="ee3b3bbc25b4cb6d" providerId="LiveId" clId="{EEDA3D4A-C713-4D13-B66C-3B324F360A1A}" dt="2018-06-26T23:25:58.131" v="7604" actId="20577"/>
          <ac:graphicFrameMkLst>
            <pc:docMk/>
            <pc:sldMk cId="84685844" sldId="291"/>
            <ac:graphicFrameMk id="5" creationId="{502798F3-B015-47AA-AFAA-1284A1F80F58}"/>
          </ac:graphicFrameMkLst>
        </pc:graphicFrameChg>
      </pc:sldChg>
      <pc:sldChg chg="modSp add ord">
        <pc:chgData name="Moritz Nipshagen" userId="ee3b3bbc25b4cb6d" providerId="LiveId" clId="{EEDA3D4A-C713-4D13-B66C-3B324F360A1A}" dt="2018-06-26T23:22:24.086" v="7295" actId="20577"/>
        <pc:sldMkLst>
          <pc:docMk/>
          <pc:sldMk cId="897560434" sldId="292"/>
        </pc:sldMkLst>
        <pc:spChg chg="mod">
          <ac:chgData name="Moritz Nipshagen" userId="ee3b3bbc25b4cb6d" providerId="LiveId" clId="{EEDA3D4A-C713-4D13-B66C-3B324F360A1A}" dt="2018-06-26T23:22:24.086" v="7295" actId="20577"/>
          <ac:spMkLst>
            <pc:docMk/>
            <pc:sldMk cId="897560434" sldId="292"/>
            <ac:spMk id="2" creationId="{A1977182-B761-49F3-8FB3-B8600D07FB4F}"/>
          </ac:spMkLst>
        </pc:spChg>
      </pc:sldChg>
      <pc:sldChg chg="addSp delSp modSp add">
        <pc:chgData name="Moritz Nipshagen" userId="ee3b3bbc25b4cb6d" providerId="LiveId" clId="{EEDA3D4A-C713-4D13-B66C-3B324F360A1A}" dt="2018-06-26T23:40:09.094" v="8708" actId="20577"/>
        <pc:sldMkLst>
          <pc:docMk/>
          <pc:sldMk cId="3459885213" sldId="293"/>
        </pc:sldMkLst>
        <pc:spChg chg="del">
          <ac:chgData name="Moritz Nipshagen" userId="ee3b3bbc25b4cb6d" providerId="LiveId" clId="{EEDA3D4A-C713-4D13-B66C-3B324F360A1A}" dt="2018-06-26T23:35:26.836" v="8096" actId="20577"/>
          <ac:spMkLst>
            <pc:docMk/>
            <pc:sldMk cId="3459885213" sldId="293"/>
            <ac:spMk id="2" creationId="{B5435D32-0994-4113-A4DF-CF5F2640CD36}"/>
          </ac:spMkLst>
        </pc:spChg>
        <pc:spChg chg="del">
          <ac:chgData name="Moritz Nipshagen" userId="ee3b3bbc25b4cb6d" providerId="LiveId" clId="{EEDA3D4A-C713-4D13-B66C-3B324F360A1A}" dt="2018-06-26T23:35:26.836" v="8096" actId="20577"/>
          <ac:spMkLst>
            <pc:docMk/>
            <pc:sldMk cId="3459885213" sldId="293"/>
            <ac:spMk id="3" creationId="{30DA60AE-901E-4532-A0E8-1BB87562CBC3}"/>
          </ac:spMkLst>
        </pc:spChg>
        <pc:spChg chg="del">
          <ac:chgData name="Moritz Nipshagen" userId="ee3b3bbc25b4cb6d" providerId="LiveId" clId="{EEDA3D4A-C713-4D13-B66C-3B324F360A1A}" dt="2018-06-26T23:35:26.836" v="8096" actId="20577"/>
          <ac:spMkLst>
            <pc:docMk/>
            <pc:sldMk cId="3459885213" sldId="293"/>
            <ac:spMk id="4" creationId="{84750E6C-CDAC-443A-AE0F-C74E6B659FAA}"/>
          </ac:spMkLst>
        </pc:spChg>
        <pc:spChg chg="add mod">
          <ac:chgData name="Moritz Nipshagen" userId="ee3b3bbc25b4cb6d" providerId="LiveId" clId="{EEDA3D4A-C713-4D13-B66C-3B324F360A1A}" dt="2018-06-26T23:35:29.510" v="8104" actId="20577"/>
          <ac:spMkLst>
            <pc:docMk/>
            <pc:sldMk cId="3459885213" sldId="293"/>
            <ac:spMk id="6" creationId="{9849EDD1-5EAD-4B22-BFA7-87920FD0C499}"/>
          </ac:spMkLst>
        </pc:spChg>
        <pc:spChg chg="add mod">
          <ac:chgData name="Moritz Nipshagen" userId="ee3b3bbc25b4cb6d" providerId="LiveId" clId="{EEDA3D4A-C713-4D13-B66C-3B324F360A1A}" dt="2018-06-26T23:40:09.094" v="8708" actId="20577"/>
          <ac:spMkLst>
            <pc:docMk/>
            <pc:sldMk cId="3459885213" sldId="293"/>
            <ac:spMk id="7" creationId="{90F12BEF-53FB-4E59-B113-392EBE638FA8}"/>
          </ac:spMkLst>
        </pc:spChg>
      </pc:sldChg>
      <pc:sldChg chg="modSp add">
        <pc:chgData name="Moritz Nipshagen" userId="ee3b3bbc25b4cb6d" providerId="LiveId" clId="{EEDA3D4A-C713-4D13-B66C-3B324F360A1A}" dt="2018-06-26T23:42:12.022" v="9098" actId="20577"/>
        <pc:sldMkLst>
          <pc:docMk/>
          <pc:sldMk cId="4047022192" sldId="294"/>
        </pc:sldMkLst>
        <pc:spChg chg="mod">
          <ac:chgData name="Moritz Nipshagen" userId="ee3b3bbc25b4cb6d" providerId="LiveId" clId="{EEDA3D4A-C713-4D13-B66C-3B324F360A1A}" dt="2018-06-26T23:40:21.462" v="8717" actId="20577"/>
          <ac:spMkLst>
            <pc:docMk/>
            <pc:sldMk cId="4047022192" sldId="294"/>
            <ac:spMk id="2" creationId="{BB0ED5CC-26CA-436F-A404-D5DFDD4A2E16}"/>
          </ac:spMkLst>
        </pc:spChg>
        <pc:spChg chg="mod">
          <ac:chgData name="Moritz Nipshagen" userId="ee3b3bbc25b4cb6d" providerId="LiveId" clId="{EEDA3D4A-C713-4D13-B66C-3B324F360A1A}" dt="2018-06-26T23:42:12.022" v="9098" actId="20577"/>
          <ac:spMkLst>
            <pc:docMk/>
            <pc:sldMk cId="4047022192" sldId="294"/>
            <ac:spMk id="3" creationId="{39753AE7-54CA-4BB2-A63C-6084930DEE25}"/>
          </ac:spMkLst>
        </pc:spChg>
      </pc:sldChg>
      <pc:sldChg chg="addSp delSp modSp add">
        <pc:chgData name="Moritz Nipshagen" userId="ee3b3bbc25b4cb6d" providerId="LiveId" clId="{EEDA3D4A-C713-4D13-B66C-3B324F360A1A}" dt="2018-06-26T23:49:14.476" v="9240" actId="14100"/>
        <pc:sldMkLst>
          <pc:docMk/>
          <pc:sldMk cId="374853474" sldId="295"/>
        </pc:sldMkLst>
        <pc:spChg chg="del">
          <ac:chgData name="Moritz Nipshagen" userId="ee3b3bbc25b4cb6d" providerId="LiveId" clId="{EEDA3D4A-C713-4D13-B66C-3B324F360A1A}" dt="2018-06-26T23:44:11.602" v="9100" actId="14100"/>
          <ac:spMkLst>
            <pc:docMk/>
            <pc:sldMk cId="374853474" sldId="295"/>
            <ac:spMk id="2" creationId="{9EDFBC81-9652-4500-89DF-E5A5146FE45F}"/>
          </ac:spMkLst>
        </pc:spChg>
        <pc:spChg chg="add mod">
          <ac:chgData name="Moritz Nipshagen" userId="ee3b3bbc25b4cb6d" providerId="LiveId" clId="{EEDA3D4A-C713-4D13-B66C-3B324F360A1A}" dt="2018-06-26T23:44:14.918" v="9110" actId="20577"/>
          <ac:spMkLst>
            <pc:docMk/>
            <pc:sldMk cId="374853474" sldId="295"/>
            <ac:spMk id="4" creationId="{DB30EB43-2A0D-4995-8C26-A1BB6040F011}"/>
          </ac:spMkLst>
        </pc:spChg>
        <pc:spChg chg="add del mod">
          <ac:chgData name="Moritz Nipshagen" userId="ee3b3bbc25b4cb6d" providerId="LiveId" clId="{EEDA3D4A-C713-4D13-B66C-3B324F360A1A}" dt="2018-06-26T23:45:16.129" v="9154" actId="14100"/>
          <ac:spMkLst>
            <pc:docMk/>
            <pc:sldMk cId="374853474" sldId="295"/>
            <ac:spMk id="5" creationId="{81DEA6A2-F918-4F85-BF18-DE4305D00136}"/>
          </ac:spMkLst>
        </pc:spChg>
        <pc:picChg chg="add mod">
          <ac:chgData name="Moritz Nipshagen" userId="ee3b3bbc25b4cb6d" providerId="LiveId" clId="{EEDA3D4A-C713-4D13-B66C-3B324F360A1A}" dt="2018-06-26T23:49:12.643" v="9239" actId="1076"/>
          <ac:picMkLst>
            <pc:docMk/>
            <pc:sldMk cId="374853474" sldId="295"/>
            <ac:picMk id="7" creationId="{71D1256D-6645-4687-B45C-2789B3369EC3}"/>
          </ac:picMkLst>
        </pc:picChg>
        <pc:picChg chg="add mod">
          <ac:chgData name="Moritz Nipshagen" userId="ee3b3bbc25b4cb6d" providerId="LiveId" clId="{EEDA3D4A-C713-4D13-B66C-3B324F360A1A}" dt="2018-06-26T23:49:09.849" v="9236" actId="1076"/>
          <ac:picMkLst>
            <pc:docMk/>
            <pc:sldMk cId="374853474" sldId="295"/>
            <ac:picMk id="9" creationId="{74D78B8D-6441-403F-B5BD-AF222037EAA8}"/>
          </ac:picMkLst>
        </pc:picChg>
        <pc:picChg chg="add mod">
          <ac:chgData name="Moritz Nipshagen" userId="ee3b3bbc25b4cb6d" providerId="LiveId" clId="{EEDA3D4A-C713-4D13-B66C-3B324F360A1A}" dt="2018-06-26T23:48:30.507" v="9204" actId="1076"/>
          <ac:picMkLst>
            <pc:docMk/>
            <pc:sldMk cId="374853474" sldId="295"/>
            <ac:picMk id="11" creationId="{5783A6CE-FD23-4339-AC82-CB7C51A75E18}"/>
          </ac:picMkLst>
        </pc:picChg>
        <pc:picChg chg="add mod">
          <ac:chgData name="Moritz Nipshagen" userId="ee3b3bbc25b4cb6d" providerId="LiveId" clId="{EEDA3D4A-C713-4D13-B66C-3B324F360A1A}" dt="2018-06-26T23:49:08.417" v="9234" actId="14100"/>
          <ac:picMkLst>
            <pc:docMk/>
            <pc:sldMk cId="374853474" sldId="295"/>
            <ac:picMk id="13" creationId="{6A6333CD-14F1-4D83-9F92-D158E73C7DCC}"/>
          </ac:picMkLst>
        </pc:picChg>
        <pc:picChg chg="add mod">
          <ac:chgData name="Moritz Nipshagen" userId="ee3b3bbc25b4cb6d" providerId="LiveId" clId="{EEDA3D4A-C713-4D13-B66C-3B324F360A1A}" dt="2018-06-26T23:49:14.476" v="9240" actId="14100"/>
          <ac:picMkLst>
            <pc:docMk/>
            <pc:sldMk cId="374853474" sldId="295"/>
            <ac:picMk id="15" creationId="{44F0BE8D-12D3-4D22-AAF7-31B17B89BC5F}"/>
          </ac:picMkLst>
        </pc:picChg>
        <pc:picChg chg="add mod">
          <ac:chgData name="Moritz Nipshagen" userId="ee3b3bbc25b4cb6d" providerId="LiveId" clId="{EEDA3D4A-C713-4D13-B66C-3B324F360A1A}" dt="2018-06-26T23:49:05.744" v="9232" actId="1076"/>
          <ac:picMkLst>
            <pc:docMk/>
            <pc:sldMk cId="374853474" sldId="295"/>
            <ac:picMk id="17" creationId="{E6772BC1-554F-4310-9666-09E59464C94C}"/>
          </ac:picMkLst>
        </pc:picChg>
        <pc:picChg chg="add mod">
          <ac:chgData name="Moritz Nipshagen" userId="ee3b3bbc25b4cb6d" providerId="LiveId" clId="{EEDA3D4A-C713-4D13-B66C-3B324F360A1A}" dt="2018-06-26T23:48:56.558" v="9223" actId="14100"/>
          <ac:picMkLst>
            <pc:docMk/>
            <pc:sldMk cId="374853474" sldId="295"/>
            <ac:picMk id="19" creationId="{DF274049-95F5-442D-BDCE-DB1CE89C0B08}"/>
          </ac:picMkLst>
        </pc:picChg>
        <pc:picChg chg="add mod">
          <ac:chgData name="Moritz Nipshagen" userId="ee3b3bbc25b4cb6d" providerId="LiveId" clId="{EEDA3D4A-C713-4D13-B66C-3B324F360A1A}" dt="2018-06-26T23:49:00.858" v="9227" actId="1076"/>
          <ac:picMkLst>
            <pc:docMk/>
            <pc:sldMk cId="374853474" sldId="295"/>
            <ac:picMk id="21" creationId="{132311C6-49DC-4996-A5B7-7F082F576D8F}"/>
          </ac:picMkLst>
        </pc:picChg>
        <pc:picChg chg="add mod modCrop">
          <ac:chgData name="Moritz Nipshagen" userId="ee3b3bbc25b4cb6d" providerId="LiveId" clId="{EEDA3D4A-C713-4D13-B66C-3B324F360A1A}" dt="2018-06-26T23:48:49.441" v="9218" actId="14100"/>
          <ac:picMkLst>
            <pc:docMk/>
            <pc:sldMk cId="374853474" sldId="295"/>
            <ac:picMk id="23" creationId="{EC14E015-34DF-4A11-90CE-BF9871461A93}"/>
          </ac:picMkLst>
        </pc:picChg>
        <pc:picChg chg="add mod">
          <ac:chgData name="Moritz Nipshagen" userId="ee3b3bbc25b4cb6d" providerId="LiveId" clId="{EEDA3D4A-C713-4D13-B66C-3B324F360A1A}" dt="2018-06-26T23:49:09.100" v="9235" actId="1076"/>
          <ac:picMkLst>
            <pc:docMk/>
            <pc:sldMk cId="374853474" sldId="295"/>
            <ac:picMk id="25" creationId="{F7F28FBC-F888-4A2C-B8B6-DA9A99632CA6}"/>
          </ac:picMkLst>
        </pc:picChg>
      </pc:sldChg>
      <pc:sldChg chg="addSp delSp modSp add">
        <pc:chgData name="Moritz Nipshagen" userId="ee3b3bbc25b4cb6d" providerId="LiveId" clId="{EEDA3D4A-C713-4D13-B66C-3B324F360A1A}" dt="2018-06-27T07:30:23.979" v="12599" actId="20577"/>
        <pc:sldMkLst>
          <pc:docMk/>
          <pc:sldMk cId="1308016855" sldId="296"/>
        </pc:sldMkLst>
        <pc:spChg chg="mod">
          <ac:chgData name="Moritz Nipshagen" userId="ee3b3bbc25b4cb6d" providerId="LiveId" clId="{EEDA3D4A-C713-4D13-B66C-3B324F360A1A}" dt="2018-06-26T23:49:55.478" v="9251" actId="20577"/>
          <ac:spMkLst>
            <pc:docMk/>
            <pc:sldMk cId="1308016855" sldId="296"/>
            <ac:spMk id="2" creationId="{74B90A0A-DDD7-4762-8E3C-ADD3548C9A05}"/>
          </ac:spMkLst>
        </pc:spChg>
        <pc:spChg chg="add del mod">
          <ac:chgData name="Moritz Nipshagen" userId="ee3b3bbc25b4cb6d" providerId="LiveId" clId="{EEDA3D4A-C713-4D13-B66C-3B324F360A1A}" dt="2018-06-27T00:05:23.830" v="10024" actId="478"/>
          <ac:spMkLst>
            <pc:docMk/>
            <pc:sldMk cId="1308016855" sldId="296"/>
            <ac:spMk id="9" creationId="{E17F0558-1196-4E7C-AC16-02A6455D09E7}"/>
          </ac:spMkLst>
        </pc:spChg>
        <pc:graphicFrameChg chg="del mod modGraphic">
          <ac:chgData name="Moritz Nipshagen" userId="ee3b3bbc25b4cb6d" providerId="LiveId" clId="{EEDA3D4A-C713-4D13-B66C-3B324F360A1A}" dt="2018-06-27T00:05:16.142" v="10023" actId="478"/>
          <ac:graphicFrameMkLst>
            <pc:docMk/>
            <pc:sldMk cId="1308016855" sldId="296"/>
            <ac:graphicFrameMk id="5" creationId="{9F68CF59-BFC3-4242-B5F5-E5BF9A6AA53A}"/>
          </ac:graphicFrameMkLst>
        </pc:graphicFrameChg>
        <pc:graphicFrameChg chg="add mod">
          <ac:chgData name="Moritz Nipshagen" userId="ee3b3bbc25b4cb6d" providerId="LiveId" clId="{EEDA3D4A-C713-4D13-B66C-3B324F360A1A}" dt="2018-06-27T00:05:03.098" v="10019" actId="571"/>
          <ac:graphicFrameMkLst>
            <pc:docMk/>
            <pc:sldMk cId="1308016855" sldId="296"/>
            <ac:graphicFrameMk id="6" creationId="{8BC08B2B-39F2-4EE5-8DC1-B574EE9634E8}"/>
          </ac:graphicFrameMkLst>
        </pc:graphicFrameChg>
        <pc:graphicFrameChg chg="add mod modGraphic">
          <ac:chgData name="Moritz Nipshagen" userId="ee3b3bbc25b4cb6d" providerId="LiveId" clId="{EEDA3D4A-C713-4D13-B66C-3B324F360A1A}" dt="2018-06-27T07:30:23.979" v="12599" actId="20577"/>
          <ac:graphicFrameMkLst>
            <pc:docMk/>
            <pc:sldMk cId="1308016855" sldId="296"/>
            <ac:graphicFrameMk id="7" creationId="{D2197EE0-3EC4-4C40-BC17-99FCADC5DFCF}"/>
          </ac:graphicFrameMkLst>
        </pc:graphicFrameChg>
      </pc:sldChg>
      <pc:sldChg chg="modSp add">
        <pc:chgData name="Moritz Nipshagen" userId="ee3b3bbc25b4cb6d" providerId="LiveId" clId="{EEDA3D4A-C713-4D13-B66C-3B324F360A1A}" dt="2018-06-27T00:11:28.870" v="10502" actId="20577"/>
        <pc:sldMkLst>
          <pc:docMk/>
          <pc:sldMk cId="4211632777" sldId="297"/>
        </pc:sldMkLst>
        <pc:spChg chg="mod">
          <ac:chgData name="Moritz Nipshagen" userId="ee3b3bbc25b4cb6d" providerId="LiveId" clId="{EEDA3D4A-C713-4D13-B66C-3B324F360A1A}" dt="2018-06-27T00:10:20.246" v="10212" actId="20577"/>
          <ac:spMkLst>
            <pc:docMk/>
            <pc:sldMk cId="4211632777" sldId="297"/>
            <ac:spMk id="2" creationId="{C795C994-2B54-4A68-94EB-26B2DD884B3F}"/>
          </ac:spMkLst>
        </pc:spChg>
        <pc:spChg chg="mod">
          <ac:chgData name="Moritz Nipshagen" userId="ee3b3bbc25b4cb6d" providerId="LiveId" clId="{EEDA3D4A-C713-4D13-B66C-3B324F360A1A}" dt="2018-06-27T00:11:28.870" v="10502" actId="20577"/>
          <ac:spMkLst>
            <pc:docMk/>
            <pc:sldMk cId="4211632777" sldId="297"/>
            <ac:spMk id="3" creationId="{4326C5FF-E348-4046-B596-6D6B3916BB1A}"/>
          </ac:spMkLst>
        </pc:spChg>
      </pc:sldChg>
      <pc:sldChg chg="modSp add">
        <pc:chgData name="Moritz Nipshagen" userId="ee3b3bbc25b4cb6d" providerId="LiveId" clId="{EEDA3D4A-C713-4D13-B66C-3B324F360A1A}" dt="2018-06-27T07:30:30.427" v="12601" actId="20577"/>
        <pc:sldMkLst>
          <pc:docMk/>
          <pc:sldMk cId="2955316497" sldId="298"/>
        </pc:sldMkLst>
        <pc:spChg chg="mod">
          <ac:chgData name="Moritz Nipshagen" userId="ee3b3bbc25b4cb6d" providerId="LiveId" clId="{EEDA3D4A-C713-4D13-B66C-3B324F360A1A}" dt="2018-06-27T00:12:51.975" v="10667" actId="20577"/>
          <ac:spMkLst>
            <pc:docMk/>
            <pc:sldMk cId="2955316497" sldId="298"/>
            <ac:spMk id="2" creationId="{83E374E3-E28E-4B6F-8F49-009D668571F6}"/>
          </ac:spMkLst>
        </pc:spChg>
        <pc:spChg chg="mod">
          <ac:chgData name="Moritz Nipshagen" userId="ee3b3bbc25b4cb6d" providerId="LiveId" clId="{EEDA3D4A-C713-4D13-B66C-3B324F360A1A}" dt="2018-06-27T07:30:30.427" v="12601" actId="20577"/>
          <ac:spMkLst>
            <pc:docMk/>
            <pc:sldMk cId="2955316497" sldId="298"/>
            <ac:spMk id="3" creationId="{136B6625-A8BB-4FFA-95E1-0A80436FB7B6}"/>
          </ac:spMkLst>
        </pc:spChg>
      </pc:sldChg>
      <pc:sldChg chg="addSp delSp modSp add">
        <pc:chgData name="Moritz Nipshagen" userId="ee3b3bbc25b4cb6d" providerId="LiveId" clId="{EEDA3D4A-C713-4D13-B66C-3B324F360A1A}" dt="2018-06-27T07:05:07.362" v="11734" actId="478"/>
        <pc:sldMkLst>
          <pc:docMk/>
          <pc:sldMk cId="3950765029" sldId="299"/>
        </pc:sldMkLst>
        <pc:spChg chg="del">
          <ac:chgData name="Moritz Nipshagen" userId="ee3b3bbc25b4cb6d" providerId="LiveId" clId="{EEDA3D4A-C713-4D13-B66C-3B324F360A1A}" dt="2018-06-27T00:15:04.992" v="10748" actId="1076"/>
          <ac:spMkLst>
            <pc:docMk/>
            <pc:sldMk cId="3950765029" sldId="299"/>
            <ac:spMk id="2" creationId="{F2B0B37F-C335-4726-9D32-BEE811BFB88B}"/>
          </ac:spMkLst>
        </pc:spChg>
        <pc:spChg chg="del">
          <ac:chgData name="Moritz Nipshagen" userId="ee3b3bbc25b4cb6d" providerId="LiveId" clId="{EEDA3D4A-C713-4D13-B66C-3B324F360A1A}" dt="2018-06-27T00:15:04.992" v="10748" actId="1076"/>
          <ac:spMkLst>
            <pc:docMk/>
            <pc:sldMk cId="3950765029" sldId="299"/>
            <ac:spMk id="3" creationId="{8970A52A-AB7C-4E5D-A083-689C4961CFDF}"/>
          </ac:spMkLst>
        </pc:spChg>
        <pc:spChg chg="add mod">
          <ac:chgData name="Moritz Nipshagen" userId="ee3b3bbc25b4cb6d" providerId="LiveId" clId="{EEDA3D4A-C713-4D13-B66C-3B324F360A1A}" dt="2018-06-27T00:18:13.606" v="10923" actId="20577"/>
          <ac:spMkLst>
            <pc:docMk/>
            <pc:sldMk cId="3950765029" sldId="299"/>
            <ac:spMk id="5" creationId="{F9EC1D0D-7A40-4B2F-A181-F93E1909BFAE}"/>
          </ac:spMkLst>
        </pc:spChg>
        <pc:spChg chg="add del mod">
          <ac:chgData name="Moritz Nipshagen" userId="ee3b3bbc25b4cb6d" providerId="LiveId" clId="{EEDA3D4A-C713-4D13-B66C-3B324F360A1A}" dt="2018-06-27T07:05:07.362" v="11734" actId="478"/>
          <ac:spMkLst>
            <pc:docMk/>
            <pc:sldMk cId="3950765029" sldId="299"/>
            <ac:spMk id="6" creationId="{06F73E3F-5E22-42D4-A2D1-6ACCC7F35A0B}"/>
          </ac:spMkLst>
        </pc:spChg>
      </pc:sldChg>
      <pc:sldChg chg="addSp delSp modSp add">
        <pc:chgData name="Moritz Nipshagen" userId="ee3b3bbc25b4cb6d" providerId="LiveId" clId="{EEDA3D4A-C713-4D13-B66C-3B324F360A1A}" dt="2018-06-27T07:19:10.586" v="12045" actId="1076"/>
        <pc:sldMkLst>
          <pc:docMk/>
          <pc:sldMk cId="1183844875" sldId="300"/>
        </pc:sldMkLst>
        <pc:spChg chg="del">
          <ac:chgData name="Moritz Nipshagen" userId="ee3b3bbc25b4cb6d" providerId="LiveId" clId="{EEDA3D4A-C713-4D13-B66C-3B324F360A1A}" dt="2018-06-27T00:15:11.131" v="10757" actId="20577"/>
          <ac:spMkLst>
            <pc:docMk/>
            <pc:sldMk cId="1183844875" sldId="300"/>
            <ac:spMk id="2" creationId="{FE781FB7-77EC-4D2D-8FD3-1940BCD77A05}"/>
          </ac:spMkLst>
        </pc:spChg>
        <pc:spChg chg="add mod">
          <ac:chgData name="Moritz Nipshagen" userId="ee3b3bbc25b4cb6d" providerId="LiveId" clId="{EEDA3D4A-C713-4D13-B66C-3B324F360A1A}" dt="2018-06-27T00:15:21.574" v="10790" actId="20577"/>
          <ac:spMkLst>
            <pc:docMk/>
            <pc:sldMk cId="1183844875" sldId="300"/>
            <ac:spMk id="4" creationId="{C2D30853-3CE9-4106-BC09-C4E9C6A3C9D2}"/>
          </ac:spMkLst>
        </pc:spChg>
        <pc:spChg chg="add mod">
          <ac:chgData name="Moritz Nipshagen" userId="ee3b3bbc25b4cb6d" providerId="LiveId" clId="{EEDA3D4A-C713-4D13-B66C-3B324F360A1A}" dt="2018-06-27T07:15:39.570" v="12010" actId="20577"/>
          <ac:spMkLst>
            <pc:docMk/>
            <pc:sldMk cId="1183844875" sldId="300"/>
            <ac:spMk id="5" creationId="{D7DB6804-F321-4868-BFC3-FED8FE31FB44}"/>
          </ac:spMkLst>
        </pc:spChg>
        <pc:spChg chg="add del">
          <ac:chgData name="Moritz Nipshagen" userId="ee3b3bbc25b4cb6d" providerId="LiveId" clId="{EEDA3D4A-C713-4D13-B66C-3B324F360A1A}" dt="2018-06-27T07:18:30.957" v="12018" actId="1076"/>
          <ac:spMkLst>
            <pc:docMk/>
            <pc:sldMk cId="1183844875" sldId="300"/>
            <ac:spMk id="9" creationId="{C34ACBFE-ED69-42DA-BE96-DE7C5CBDAA61}"/>
          </ac:spMkLst>
        </pc:spChg>
        <pc:spChg chg="add del">
          <ac:chgData name="Moritz Nipshagen" userId="ee3b3bbc25b4cb6d" providerId="LiveId" clId="{EEDA3D4A-C713-4D13-B66C-3B324F360A1A}" dt="2018-06-27T07:18:48.920" v="12020" actId="1076"/>
          <ac:spMkLst>
            <pc:docMk/>
            <pc:sldMk cId="1183844875" sldId="300"/>
            <ac:spMk id="10" creationId="{070D2903-B64D-4E28-8750-1C90F0959944}"/>
          </ac:spMkLst>
        </pc:spChg>
        <pc:spChg chg="add mod">
          <ac:chgData name="Moritz Nipshagen" userId="ee3b3bbc25b4cb6d" providerId="LiveId" clId="{EEDA3D4A-C713-4D13-B66C-3B324F360A1A}" dt="2018-06-27T07:19:10.586" v="12045" actId="1076"/>
          <ac:spMkLst>
            <pc:docMk/>
            <pc:sldMk cId="1183844875" sldId="300"/>
            <ac:spMk id="11" creationId="{E207C15C-FBF6-4740-AD9F-96AF6C939488}"/>
          </ac:spMkLst>
        </pc:spChg>
        <pc:picChg chg="add del mod">
          <ac:chgData name="Moritz Nipshagen" userId="ee3b3bbc25b4cb6d" providerId="LiveId" clId="{EEDA3D4A-C713-4D13-B66C-3B324F360A1A}" dt="2018-06-27T07:18:07.292" v="12012" actId="1076"/>
          <ac:picMkLst>
            <pc:docMk/>
            <pc:sldMk cId="1183844875" sldId="300"/>
            <ac:picMk id="6" creationId="{30E4BD52-F6BD-40D0-B74F-2BE2B9C3518E}"/>
          </ac:picMkLst>
        </pc:picChg>
        <pc:picChg chg="add mod">
          <ac:chgData name="Moritz Nipshagen" userId="ee3b3bbc25b4cb6d" providerId="LiveId" clId="{EEDA3D4A-C713-4D13-B66C-3B324F360A1A}" dt="2018-06-27T07:18:23.653" v="12016" actId="1076"/>
          <ac:picMkLst>
            <pc:docMk/>
            <pc:sldMk cId="1183844875" sldId="300"/>
            <ac:picMk id="8" creationId="{43D9E30F-5276-42E7-9399-3E7E525C2D4F}"/>
          </ac:picMkLst>
        </pc:picChg>
      </pc:sldChg>
      <pc:sldChg chg="addSp delSp modSp add ord">
        <pc:chgData name="Moritz Nipshagen" userId="ee3b3bbc25b4cb6d" providerId="LiveId" clId="{EEDA3D4A-C713-4D13-B66C-3B324F360A1A}" dt="2018-06-27T07:44:45.389" v="13481" actId="1076"/>
        <pc:sldMkLst>
          <pc:docMk/>
          <pc:sldMk cId="2305128597" sldId="301"/>
        </pc:sldMkLst>
        <pc:spChg chg="mod">
          <ac:chgData name="Moritz Nipshagen" userId="ee3b3bbc25b4cb6d" providerId="LiveId" clId="{EEDA3D4A-C713-4D13-B66C-3B324F360A1A}" dt="2018-06-27T00:15:28.519" v="10816" actId="20577"/>
          <ac:spMkLst>
            <pc:docMk/>
            <pc:sldMk cId="2305128597" sldId="301"/>
            <ac:spMk id="2" creationId="{C719504C-188B-41FA-B2E0-207E928F04EA}"/>
          </ac:spMkLst>
        </pc:spChg>
        <pc:spChg chg="mod">
          <ac:chgData name="Moritz Nipshagen" userId="ee3b3bbc25b4cb6d" providerId="LiveId" clId="{EEDA3D4A-C713-4D13-B66C-3B324F360A1A}" dt="2018-06-27T07:43:58.651" v="13447" actId="20577"/>
          <ac:spMkLst>
            <pc:docMk/>
            <pc:sldMk cId="2305128597" sldId="301"/>
            <ac:spMk id="3" creationId="{73955EE2-6B0D-46E8-B442-410A386DA053}"/>
          </ac:spMkLst>
        </pc:spChg>
        <pc:spChg chg="add del">
          <ac:chgData name="Moritz Nipshagen" userId="ee3b3bbc25b4cb6d" providerId="LiveId" clId="{EEDA3D4A-C713-4D13-B66C-3B324F360A1A}" dt="2018-06-27T07:44:30.993" v="13457" actId="1076"/>
          <ac:spMkLst>
            <pc:docMk/>
            <pc:sldMk cId="2305128597" sldId="301"/>
            <ac:spMk id="7" creationId="{DC40A383-51DA-4EF9-88A3-E85FB5DFC416}"/>
          </ac:spMkLst>
        </pc:spChg>
        <pc:spChg chg="add mod">
          <ac:chgData name="Moritz Nipshagen" userId="ee3b3bbc25b4cb6d" providerId="LiveId" clId="{EEDA3D4A-C713-4D13-B66C-3B324F360A1A}" dt="2018-06-27T07:44:45.389" v="13481" actId="1076"/>
          <ac:spMkLst>
            <pc:docMk/>
            <pc:sldMk cId="2305128597" sldId="301"/>
            <ac:spMk id="8" creationId="{62943659-2256-4D0B-921A-5ABA8ACAD9A6}"/>
          </ac:spMkLst>
        </pc:spChg>
        <pc:picChg chg="add mod">
          <ac:chgData name="Moritz Nipshagen" userId="ee3b3bbc25b4cb6d" providerId="LiveId" clId="{EEDA3D4A-C713-4D13-B66C-3B324F360A1A}" dt="2018-06-27T07:44:20.673" v="13451" actId="1076"/>
          <ac:picMkLst>
            <pc:docMk/>
            <pc:sldMk cId="2305128597" sldId="301"/>
            <ac:picMk id="6" creationId="{FB774C1D-4605-497E-9877-0EE4F6294FE7}"/>
          </ac:picMkLst>
        </pc:picChg>
      </pc:sldChg>
      <pc:sldChg chg="modSp add del">
        <pc:chgData name="Moritz Nipshagen" userId="ee3b3bbc25b4cb6d" providerId="LiveId" clId="{EEDA3D4A-C713-4D13-B66C-3B324F360A1A}" dt="2018-06-27T00:17:49.956" v="10885" actId="2696"/>
        <pc:sldMkLst>
          <pc:docMk/>
          <pc:sldMk cId="3856597996" sldId="302"/>
        </pc:sldMkLst>
        <pc:spChg chg="mod">
          <ac:chgData name="Moritz Nipshagen" userId="ee3b3bbc25b4cb6d" providerId="LiveId" clId="{EEDA3D4A-C713-4D13-B66C-3B324F360A1A}" dt="2018-06-27T00:15:37.510" v="10839" actId="20577"/>
          <ac:spMkLst>
            <pc:docMk/>
            <pc:sldMk cId="3856597996" sldId="302"/>
            <ac:spMk id="2" creationId="{C79EDEB2-E213-4874-AA0C-27A4430D206F}"/>
          </ac:spMkLst>
        </pc:spChg>
      </pc:sldChg>
      <pc:sldChg chg="addSp delSp modSp add del">
        <pc:chgData name="Moritz Nipshagen" userId="ee3b3bbc25b4cb6d" providerId="LiveId" clId="{EEDA3D4A-C713-4D13-B66C-3B324F360A1A}" dt="2018-06-27T00:16:13.344" v="10868" actId="2696"/>
        <pc:sldMkLst>
          <pc:docMk/>
          <pc:sldMk cId="240006040" sldId="303"/>
        </pc:sldMkLst>
        <pc:spChg chg="del">
          <ac:chgData name="Moritz Nipshagen" userId="ee3b3bbc25b4cb6d" providerId="LiveId" clId="{EEDA3D4A-C713-4D13-B66C-3B324F360A1A}" dt="2018-06-27T00:15:56.533" v="10841" actId="2696"/>
          <ac:spMkLst>
            <pc:docMk/>
            <pc:sldMk cId="240006040" sldId="303"/>
            <ac:spMk id="2" creationId="{91902E13-B0E5-42D9-AF79-E1A7B42F31F9}"/>
          </ac:spMkLst>
        </pc:spChg>
        <pc:spChg chg="add mod">
          <ac:chgData name="Moritz Nipshagen" userId="ee3b3bbc25b4cb6d" providerId="LiveId" clId="{EEDA3D4A-C713-4D13-B66C-3B324F360A1A}" dt="2018-06-27T00:16:01.622" v="10867" actId="20577"/>
          <ac:spMkLst>
            <pc:docMk/>
            <pc:sldMk cId="240006040" sldId="303"/>
            <ac:spMk id="4" creationId="{1F8BB92E-8564-4DFC-8F77-77EB64B45B3B}"/>
          </ac:spMkLst>
        </pc:spChg>
        <pc:spChg chg="add mod">
          <ac:chgData name="Moritz Nipshagen" userId="ee3b3bbc25b4cb6d" providerId="LiveId" clId="{EEDA3D4A-C713-4D13-B66C-3B324F360A1A}" dt="2018-06-27T00:15:56.533" v="10841" actId="2696"/>
          <ac:spMkLst>
            <pc:docMk/>
            <pc:sldMk cId="240006040" sldId="303"/>
            <ac:spMk id="5" creationId="{F9F3009C-6A43-4047-9129-E4A26B3DF7E4}"/>
          </ac:spMkLst>
        </pc:spChg>
      </pc:sldChg>
      <pc:sldChg chg="addSp delSp modSp add">
        <pc:chgData name="Moritz Nipshagen" userId="ee3b3bbc25b4cb6d" providerId="LiveId" clId="{EEDA3D4A-C713-4D13-B66C-3B324F360A1A}" dt="2018-06-27T07:36:48.731" v="12903" actId="1076"/>
        <pc:sldMkLst>
          <pc:docMk/>
          <pc:sldMk cId="3916782793" sldId="303"/>
        </pc:sldMkLst>
        <pc:spChg chg="mod">
          <ac:chgData name="Moritz Nipshagen" userId="ee3b3bbc25b4cb6d" providerId="LiveId" clId="{EEDA3D4A-C713-4D13-B66C-3B324F360A1A}" dt="2018-06-27T00:16:20.007" v="10882" actId="20577"/>
          <ac:spMkLst>
            <pc:docMk/>
            <pc:sldMk cId="3916782793" sldId="303"/>
            <ac:spMk id="2" creationId="{2810E7B4-3F99-40EC-B329-3314659DC042}"/>
          </ac:spMkLst>
        </pc:spChg>
        <pc:spChg chg="mod">
          <ac:chgData name="Moritz Nipshagen" userId="ee3b3bbc25b4cb6d" providerId="LiveId" clId="{EEDA3D4A-C713-4D13-B66C-3B324F360A1A}" dt="2018-06-27T07:36:32.213" v="12875" actId="1076"/>
          <ac:spMkLst>
            <pc:docMk/>
            <pc:sldMk cId="3916782793" sldId="303"/>
            <ac:spMk id="3" creationId="{FBAB8780-B35B-4CD9-BF8E-7DFDE720E1DC}"/>
          </ac:spMkLst>
        </pc:spChg>
        <pc:spChg chg="add del">
          <ac:chgData name="Moritz Nipshagen" userId="ee3b3bbc25b4cb6d" providerId="LiveId" clId="{EEDA3D4A-C713-4D13-B66C-3B324F360A1A}" dt="2018-06-27T07:36:37.432" v="12879" actId="1076"/>
          <ac:spMkLst>
            <pc:docMk/>
            <pc:sldMk cId="3916782793" sldId="303"/>
            <ac:spMk id="7" creationId="{B3F99F1F-0961-4088-B405-9BFA49492CF1}"/>
          </ac:spMkLst>
        </pc:spChg>
        <pc:spChg chg="add mod">
          <ac:chgData name="Moritz Nipshagen" userId="ee3b3bbc25b4cb6d" providerId="LiveId" clId="{EEDA3D4A-C713-4D13-B66C-3B324F360A1A}" dt="2018-06-27T07:36:48.731" v="12903" actId="1076"/>
          <ac:spMkLst>
            <pc:docMk/>
            <pc:sldMk cId="3916782793" sldId="303"/>
            <ac:spMk id="8" creationId="{12368448-53B9-47F7-A616-8672EC51DB44}"/>
          </ac:spMkLst>
        </pc:spChg>
        <pc:picChg chg="add mod modCrop">
          <ac:chgData name="Moritz Nipshagen" userId="ee3b3bbc25b4cb6d" providerId="LiveId" clId="{EEDA3D4A-C713-4D13-B66C-3B324F360A1A}" dt="2018-06-27T07:36:23.895" v="12874" actId="1076"/>
          <ac:picMkLst>
            <pc:docMk/>
            <pc:sldMk cId="3916782793" sldId="303"/>
            <ac:picMk id="6" creationId="{CF91B19C-4B05-482B-BEB2-2E7C527691EC}"/>
          </ac:picMkLst>
        </pc:picChg>
      </pc:sldChg>
      <pc:sldChg chg="addSp delSp modSp add">
        <pc:chgData name="Moritz Nipshagen" userId="ee3b3bbc25b4cb6d" providerId="LiveId" clId="{EEDA3D4A-C713-4D13-B66C-3B324F360A1A}" dt="2018-06-27T00:22:37.846" v="11358" actId="20577"/>
        <pc:sldMkLst>
          <pc:docMk/>
          <pc:sldMk cId="3258498288" sldId="304"/>
        </pc:sldMkLst>
        <pc:spChg chg="del">
          <ac:chgData name="Moritz Nipshagen" userId="ee3b3bbc25b4cb6d" providerId="LiveId" clId="{EEDA3D4A-C713-4D13-B66C-3B324F360A1A}" dt="2018-06-27T00:22:31.564" v="11350" actId="20577"/>
          <ac:spMkLst>
            <pc:docMk/>
            <pc:sldMk cId="3258498288" sldId="304"/>
            <ac:spMk id="2" creationId="{6B0219EC-60B4-4028-A4B9-CA97E9336E00}"/>
          </ac:spMkLst>
        </pc:spChg>
        <pc:spChg chg="del">
          <ac:chgData name="Moritz Nipshagen" userId="ee3b3bbc25b4cb6d" providerId="LiveId" clId="{EEDA3D4A-C713-4D13-B66C-3B324F360A1A}" dt="2018-06-27T00:22:31.564" v="11350" actId="20577"/>
          <ac:spMkLst>
            <pc:docMk/>
            <pc:sldMk cId="3258498288" sldId="304"/>
            <ac:spMk id="3" creationId="{4C7EF9F2-F48E-4A22-B3B0-E817C01DE7B6}"/>
          </ac:spMkLst>
        </pc:spChg>
        <pc:spChg chg="add mod">
          <ac:chgData name="Moritz Nipshagen" userId="ee3b3bbc25b4cb6d" providerId="LiveId" clId="{EEDA3D4A-C713-4D13-B66C-3B324F360A1A}" dt="2018-06-27T00:22:37.846" v="11358" actId="20577"/>
          <ac:spMkLst>
            <pc:docMk/>
            <pc:sldMk cId="3258498288" sldId="304"/>
            <ac:spMk id="5" creationId="{8F1ECF3A-7A23-4409-982D-46DC5D81A279}"/>
          </ac:spMkLst>
        </pc:spChg>
      </pc:sldChg>
      <pc:sldChg chg="addSp delSp modSp add">
        <pc:chgData name="Moritz Nipshagen" userId="ee3b3bbc25b4cb6d" providerId="LiveId" clId="{EEDA3D4A-C713-4D13-B66C-3B324F360A1A}" dt="2018-06-27T00:22:47.878" v="11381" actId="20577"/>
        <pc:sldMkLst>
          <pc:docMk/>
          <pc:sldMk cId="2478087895" sldId="305"/>
        </pc:sldMkLst>
        <pc:spChg chg="del">
          <ac:chgData name="Moritz Nipshagen" userId="ee3b3bbc25b4cb6d" providerId="LiveId" clId="{EEDA3D4A-C713-4D13-B66C-3B324F360A1A}" dt="2018-06-27T00:22:41.982" v="11360" actId="20577"/>
          <ac:spMkLst>
            <pc:docMk/>
            <pc:sldMk cId="2478087895" sldId="305"/>
            <ac:spMk id="2" creationId="{98582837-91EA-476B-AF0C-2B73B51FF56A}"/>
          </ac:spMkLst>
        </pc:spChg>
        <pc:spChg chg="add mod">
          <ac:chgData name="Moritz Nipshagen" userId="ee3b3bbc25b4cb6d" providerId="LiveId" clId="{EEDA3D4A-C713-4D13-B66C-3B324F360A1A}" dt="2018-06-27T00:22:47.878" v="11381" actId="20577"/>
          <ac:spMkLst>
            <pc:docMk/>
            <pc:sldMk cId="2478087895" sldId="305"/>
            <ac:spMk id="4" creationId="{85FC92B6-02A7-435C-A6B1-CBC0EE6610B0}"/>
          </ac:spMkLst>
        </pc:spChg>
        <pc:spChg chg="add mod">
          <ac:chgData name="Moritz Nipshagen" userId="ee3b3bbc25b4cb6d" providerId="LiveId" clId="{EEDA3D4A-C713-4D13-B66C-3B324F360A1A}" dt="2018-06-27T00:22:41.982" v="11360" actId="20577"/>
          <ac:spMkLst>
            <pc:docMk/>
            <pc:sldMk cId="2478087895" sldId="305"/>
            <ac:spMk id="5" creationId="{B0457482-EC04-4932-8A57-5CD20BC6FEB7}"/>
          </ac:spMkLst>
        </pc:spChg>
      </pc:sldChg>
      <pc:sldChg chg="modSp add">
        <pc:chgData name="Moritz Nipshagen" userId="ee3b3bbc25b4cb6d" providerId="LiveId" clId="{EEDA3D4A-C713-4D13-B66C-3B324F360A1A}" dt="2018-06-27T00:23:32.806" v="11420" actId="20577"/>
        <pc:sldMkLst>
          <pc:docMk/>
          <pc:sldMk cId="1498081834" sldId="306"/>
        </pc:sldMkLst>
        <pc:spChg chg="mod">
          <ac:chgData name="Moritz Nipshagen" userId="ee3b3bbc25b4cb6d" providerId="LiveId" clId="{EEDA3D4A-C713-4D13-B66C-3B324F360A1A}" dt="2018-06-27T00:23:28.086" v="11400" actId="20577"/>
          <ac:spMkLst>
            <pc:docMk/>
            <pc:sldMk cId="1498081834" sldId="306"/>
            <ac:spMk id="2" creationId="{D34E6D13-CBE2-4CFF-86B9-08A44DACF501}"/>
          </ac:spMkLst>
        </pc:spChg>
        <pc:spChg chg="mod">
          <ac:chgData name="Moritz Nipshagen" userId="ee3b3bbc25b4cb6d" providerId="LiveId" clId="{EEDA3D4A-C713-4D13-B66C-3B324F360A1A}" dt="2018-06-27T00:23:32.806" v="11420" actId="20577"/>
          <ac:spMkLst>
            <pc:docMk/>
            <pc:sldMk cId="1498081834" sldId="306"/>
            <ac:spMk id="3" creationId="{2D10F302-6B09-435F-9CF9-C518ED4CB70B}"/>
          </ac:spMkLst>
        </pc:spChg>
      </pc:sldChg>
      <pc:sldChg chg="addSp delSp modSp add">
        <pc:chgData name="Moritz Nipshagen" userId="ee3b3bbc25b4cb6d" providerId="LiveId" clId="{EEDA3D4A-C713-4D13-B66C-3B324F360A1A}" dt="2018-06-27T07:30:08.832" v="12593" actId="1076"/>
        <pc:sldMkLst>
          <pc:docMk/>
          <pc:sldMk cId="629969720" sldId="307"/>
        </pc:sldMkLst>
        <pc:spChg chg="del">
          <ac:chgData name="Moritz Nipshagen" userId="ee3b3bbc25b4cb6d" providerId="LiveId" clId="{EEDA3D4A-C713-4D13-B66C-3B324F360A1A}" dt="2018-06-27T00:25:35.157" v="11696" actId="20577"/>
          <ac:spMkLst>
            <pc:docMk/>
            <pc:sldMk cId="629969720" sldId="307"/>
            <ac:spMk id="2" creationId="{4977DB9C-081D-4FBA-9D1C-4259A1F8A572}"/>
          </ac:spMkLst>
        </pc:spChg>
        <pc:spChg chg="add mod">
          <ac:chgData name="Moritz Nipshagen" userId="ee3b3bbc25b4cb6d" providerId="LiveId" clId="{EEDA3D4A-C713-4D13-B66C-3B324F360A1A}" dt="2018-06-27T07:30:08.832" v="12593" actId="1076"/>
          <ac:spMkLst>
            <pc:docMk/>
            <pc:sldMk cId="629969720" sldId="307"/>
            <ac:spMk id="4" creationId="{8681EDAE-BB45-4D20-B058-1F92A3AD3999}"/>
          </ac:spMkLst>
        </pc:spChg>
        <pc:spChg chg="add mod">
          <ac:chgData name="Moritz Nipshagen" userId="ee3b3bbc25b4cb6d" providerId="LiveId" clId="{EEDA3D4A-C713-4D13-B66C-3B324F360A1A}" dt="2018-06-27T00:25:35.157" v="11696" actId="20577"/>
          <ac:spMkLst>
            <pc:docMk/>
            <pc:sldMk cId="629969720" sldId="307"/>
            <ac:spMk id="5" creationId="{984001D3-7FBE-4A85-9809-5C3E5743579C}"/>
          </ac:spMkLst>
        </pc:spChg>
      </pc:sldChg>
      <pc:sldChg chg="addSp modSp add ord">
        <pc:chgData name="Moritz Nipshagen" userId="ee3b3bbc25b4cb6d" providerId="LiveId" clId="{EEDA3D4A-C713-4D13-B66C-3B324F360A1A}" dt="2018-06-27T07:47:03.645" v="13611" actId="1076"/>
        <pc:sldMkLst>
          <pc:docMk/>
          <pc:sldMk cId="2614054013" sldId="308"/>
        </pc:sldMkLst>
        <pc:spChg chg="mod">
          <ac:chgData name="Moritz Nipshagen" userId="ee3b3bbc25b4cb6d" providerId="LiveId" clId="{EEDA3D4A-C713-4D13-B66C-3B324F360A1A}" dt="2018-06-27T07:19:22.203" v="12068" actId="20577"/>
          <ac:spMkLst>
            <pc:docMk/>
            <pc:sldMk cId="2614054013" sldId="308"/>
            <ac:spMk id="2" creationId="{E28CFCBE-74E6-4DEC-A22A-7CA1C6F59B90}"/>
          </ac:spMkLst>
        </pc:spChg>
        <pc:spChg chg="mod">
          <ac:chgData name="Moritz Nipshagen" userId="ee3b3bbc25b4cb6d" providerId="LiveId" clId="{EEDA3D4A-C713-4D13-B66C-3B324F360A1A}" dt="2018-06-27T07:47:01.206" v="13610" actId="14100"/>
          <ac:spMkLst>
            <pc:docMk/>
            <pc:sldMk cId="2614054013" sldId="308"/>
            <ac:spMk id="3" creationId="{C2232F8A-EED0-4BA7-A7D0-FC25EAD6389E}"/>
          </ac:spMkLst>
        </pc:spChg>
        <pc:grpChg chg="add mod">
          <ac:chgData name="Moritz Nipshagen" userId="ee3b3bbc25b4cb6d" providerId="LiveId" clId="{EEDA3D4A-C713-4D13-B66C-3B324F360A1A}" dt="2018-06-27T07:47:03.645" v="13611" actId="1076"/>
          <ac:grpSpMkLst>
            <pc:docMk/>
            <pc:sldMk cId="2614054013" sldId="308"/>
            <ac:grpSpMk id="5" creationId="{8593FFFA-C5CF-41AC-9CFC-762FDFABD3FD}"/>
          </ac:grpSpMkLst>
        </pc:grpChg>
      </pc:sldChg>
      <pc:sldChg chg="modSp add">
        <pc:chgData name="Moritz Nipshagen" userId="ee3b3bbc25b4cb6d" providerId="LiveId" clId="{EEDA3D4A-C713-4D13-B66C-3B324F360A1A}" dt="2018-06-27T07:46:41.804" v="13608" actId="20577"/>
        <pc:sldMkLst>
          <pc:docMk/>
          <pc:sldMk cId="3501605490" sldId="309"/>
        </pc:sldMkLst>
        <pc:spChg chg="mod">
          <ac:chgData name="Moritz Nipshagen" userId="ee3b3bbc25b4cb6d" providerId="LiveId" clId="{EEDA3D4A-C713-4D13-B66C-3B324F360A1A}" dt="2018-06-27T07:46:41.804" v="13608" actId="20577"/>
          <ac:spMkLst>
            <pc:docMk/>
            <pc:sldMk cId="3501605490" sldId="309"/>
            <ac:spMk id="2" creationId="{F1E4D291-B7B2-4604-BF43-AF783106378A}"/>
          </ac:spMkLst>
        </pc:spChg>
      </pc:sldChg>
    </pc:docChg>
  </pc:docChgLst>
  <pc:docChgLst>
    <pc:chgData name="Antonia H." userId="da08060cd893cdf4" providerId="Windows Live" clId="Web-{FB376A74-F132-4A2F-AC0B-0DCE5762EA24}"/>
    <pc:docChg chg="modSld">
      <pc:chgData name="Antonia H." userId="da08060cd893cdf4" providerId="Windows Live" clId="Web-{FB376A74-F132-4A2F-AC0B-0DCE5762EA24}" dt="2018-06-27T11:10:44.288" v="29" actId="20577"/>
      <pc:docMkLst>
        <pc:docMk/>
      </pc:docMkLst>
      <pc:sldChg chg="modSp">
        <pc:chgData name="Antonia H." userId="da08060cd893cdf4" providerId="Windows Live" clId="Web-{FB376A74-F132-4A2F-AC0B-0DCE5762EA24}" dt="2018-06-27T11:10:39.694" v="27" actId="20577"/>
        <pc:sldMkLst>
          <pc:docMk/>
          <pc:sldMk cId="629969720" sldId="307"/>
        </pc:sldMkLst>
        <pc:spChg chg="mod">
          <ac:chgData name="Antonia H." userId="da08060cd893cdf4" providerId="Windows Live" clId="Web-{FB376A74-F132-4A2F-AC0B-0DCE5762EA24}" dt="2018-06-27T11:10:39.694" v="27" actId="20577"/>
          <ac:spMkLst>
            <pc:docMk/>
            <pc:sldMk cId="629969720" sldId="307"/>
            <ac:spMk id="5" creationId="{984001D3-7FBE-4A85-9809-5C3E5743579C}"/>
          </ac:spMkLst>
        </pc:spChg>
      </pc:sldChg>
    </pc:docChg>
  </pc:docChgLst>
  <pc:docChgLst>
    <pc:chgData name="Antonia H." userId="da08060cd893cdf4" providerId="Windows Live" clId="Web-{BF3B68E5-AAA6-4FD1-BECC-B2CC76676B47}"/>
    <pc:docChg chg="modSld">
      <pc:chgData name="Antonia H." userId="da08060cd893cdf4" providerId="Windows Live" clId="Web-{BF3B68E5-AAA6-4FD1-BECC-B2CC76676B47}" dt="2018-06-27T07:24:49.397" v="16"/>
      <pc:docMkLst>
        <pc:docMk/>
      </pc:docMkLst>
      <pc:sldChg chg="addCm">
        <pc:chgData name="Antonia H." userId="da08060cd893cdf4" providerId="Windows Live" clId="Web-{BF3B68E5-AAA6-4FD1-BECC-B2CC76676B47}" dt="2018-06-27T07:07:01.466" v="0"/>
        <pc:sldMkLst>
          <pc:docMk/>
          <pc:sldMk cId="1309100374" sldId="256"/>
        </pc:sldMkLst>
      </pc:sldChg>
      <pc:sldChg chg="addCm">
        <pc:chgData name="Antonia H." userId="da08060cd893cdf4" providerId="Windows Live" clId="Web-{BF3B68E5-AAA6-4FD1-BECC-B2CC76676B47}" dt="2018-06-27T07:10:41.480" v="2"/>
        <pc:sldMkLst>
          <pc:docMk/>
          <pc:sldMk cId="3186434035" sldId="263"/>
        </pc:sldMkLst>
      </pc:sldChg>
      <pc:sldChg chg="addCm modCm">
        <pc:chgData name="Antonia H." userId="da08060cd893cdf4" providerId="Windows Live" clId="Web-{BF3B68E5-AAA6-4FD1-BECC-B2CC76676B47}" dt="2018-06-27T07:19:27.774" v="13"/>
        <pc:sldMkLst>
          <pc:docMk/>
          <pc:sldMk cId="3512832144" sldId="268"/>
        </pc:sldMkLst>
      </pc:sldChg>
      <pc:sldChg chg="addCm">
        <pc:chgData name="Antonia H." userId="da08060cd893cdf4" providerId="Windows Live" clId="Web-{BF3B68E5-AAA6-4FD1-BECC-B2CC76676B47}" dt="2018-06-27T07:09:14.637" v="1"/>
        <pc:sldMkLst>
          <pc:docMk/>
          <pc:sldMk cId="2358924251" sldId="277"/>
        </pc:sldMkLst>
      </pc:sldChg>
      <pc:sldChg chg="addCm">
        <pc:chgData name="Antonia H." userId="da08060cd893cdf4" providerId="Windows Live" clId="Web-{BF3B68E5-AAA6-4FD1-BECC-B2CC76676B47}" dt="2018-06-27T07:17:06.337" v="3"/>
        <pc:sldMkLst>
          <pc:docMk/>
          <pc:sldMk cId="1702312735" sldId="285"/>
        </pc:sldMkLst>
      </pc:sldChg>
      <pc:sldChg chg="modSp">
        <pc:chgData name="Antonia H." userId="da08060cd893cdf4" providerId="Windows Live" clId="Web-{BF3B68E5-AAA6-4FD1-BECC-B2CC76676B47}" dt="2018-06-27T07:17:45.759" v="4" actId="20577"/>
        <pc:sldMkLst>
          <pc:docMk/>
          <pc:sldMk cId="2945600548" sldId="286"/>
        </pc:sldMkLst>
        <pc:spChg chg="mod">
          <ac:chgData name="Antonia H." userId="da08060cd893cdf4" providerId="Windows Live" clId="Web-{BF3B68E5-AAA6-4FD1-BECC-B2CC76676B47}" dt="2018-06-27T07:17:45.759" v="4" actId="20577"/>
          <ac:spMkLst>
            <pc:docMk/>
            <pc:sldMk cId="2945600548" sldId="286"/>
            <ac:spMk id="3" creationId="{966B9239-C1CA-4969-970D-792B02AC0FC0}"/>
          </ac:spMkLst>
        </pc:spChg>
      </pc:sldChg>
      <pc:sldChg chg="addCm modCm">
        <pc:chgData name="Antonia H." userId="da08060cd893cdf4" providerId="Windows Live" clId="Web-{BF3B68E5-AAA6-4FD1-BECC-B2CC76676B47}" dt="2018-06-27T07:18:09.055" v="9"/>
        <pc:sldMkLst>
          <pc:docMk/>
          <pc:sldMk cId="1651330003" sldId="287"/>
        </pc:sldMkLst>
      </pc:sldChg>
      <pc:sldChg chg="addCm">
        <pc:chgData name="Antonia H." userId="da08060cd893cdf4" providerId="Windows Live" clId="Web-{BF3B68E5-AAA6-4FD1-BECC-B2CC76676B47}" dt="2018-06-27T07:23:06.507" v="15"/>
        <pc:sldMkLst>
          <pc:docMk/>
          <pc:sldMk cId="84685844" sldId="291"/>
        </pc:sldMkLst>
      </pc:sldChg>
      <pc:sldChg chg="addCm">
        <pc:chgData name="Antonia H." userId="da08060cd893cdf4" providerId="Windows Live" clId="Web-{BF3B68E5-AAA6-4FD1-BECC-B2CC76676B47}" dt="2018-06-27T07:24:49.397" v="16"/>
        <pc:sldMkLst>
          <pc:docMk/>
          <pc:sldMk cId="1308016855" sldId="296"/>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8-06-27T07:09:14.637" idx="13">
    <p:pos x="10" y="10"/>
    <p:text>datawriting seemed to be a bit hard?
circle was supposed to disappear but we didn't mention this so no problem for you</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6-27T07:10:41.480" idx="14">
    <p:pos x="10" y="10"/>
    <p:text>what's the disclaimer</p:text>
    <p:extLst>
      <p:ext uri="{C676402C-5697-4E1C-873F-D02D1690AC5C}">
        <p15:threadingInfo xmlns:p15="http://schemas.microsoft.com/office/powerpoint/2012/main" timeZoneBias="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6-27T07:21:37.601" idx="19">
    <p:pos x="10" y="10"/>
    <p:text>here I think you need to make some connection between labelled samples and "desired output". I don't think I'd understand this slide right away if I didn't know already</p:text>
    <p:extLst>
      <p:ext uri="{C676402C-5697-4E1C-873F-D02D1690AC5C}">
        <p15:threadingInfo xmlns:p15="http://schemas.microsoft.com/office/powerpoint/2012/main" timeZoneBias="0"/>
      </p:ext>
    </p:extLst>
  </p:cm>
  <p:cm authorId="2" dt="2018-06-27T07:23:06.507" idx="20">
    <p:pos x="146" y="146"/>
    <p:text>I think you should also make it more explicit before this what exactly the weights are. You mentioned them at some point but this whole weights and bias thing probably deserves an own slide?</p:text>
    <p:extLst>
      <p:ext uri="{C676402C-5697-4E1C-873F-D02D1690AC5C}">
        <p15:threadingInfo xmlns:p15="http://schemas.microsoft.com/office/powerpoint/2012/main" timeZoneBias="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68536A-20D2-48C5-9C55-23BA6C33F8F6}"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E0C1B8DA-B8D7-4AC0-A2AC-0E6B88C8C537}">
      <dgm:prSet phldrT="[Text]"/>
      <dgm:spPr/>
      <dgm:t>
        <a:bodyPr/>
        <a:lstStyle/>
        <a:p>
          <a:r>
            <a:rPr lang="en-GB" dirty="0"/>
            <a:t>Get Inputs</a:t>
          </a:r>
        </a:p>
      </dgm:t>
    </dgm:pt>
    <dgm:pt modelId="{6A04B91C-01BD-4457-A8F6-71114E4DA6D7}" type="parTrans" cxnId="{86288E45-E32D-4DC7-9F0E-31BDCE20D9B6}">
      <dgm:prSet/>
      <dgm:spPr/>
      <dgm:t>
        <a:bodyPr/>
        <a:lstStyle/>
        <a:p>
          <a:endParaRPr lang="en-GB"/>
        </a:p>
      </dgm:t>
    </dgm:pt>
    <dgm:pt modelId="{D5759B8F-3D8D-4D47-832E-30ADE914CD78}" type="sibTrans" cxnId="{86288E45-E32D-4DC7-9F0E-31BDCE20D9B6}">
      <dgm:prSet/>
      <dgm:spPr/>
      <dgm:t>
        <a:bodyPr/>
        <a:lstStyle/>
        <a:p>
          <a:endParaRPr lang="en-GB"/>
        </a:p>
      </dgm:t>
    </dgm:pt>
    <dgm:pt modelId="{C8E17CA8-9B9F-4BCE-96E7-D084EC7E8378}">
      <dgm:prSet phldrT="[Text]"/>
      <dgm:spPr/>
      <dgm:t>
        <a:bodyPr/>
        <a:lstStyle/>
        <a:p>
          <a:r>
            <a:rPr lang="en-GB" dirty="0"/>
            <a:t>Calculate Output</a:t>
          </a:r>
        </a:p>
      </dgm:t>
    </dgm:pt>
    <dgm:pt modelId="{7C0698F7-CA5F-4211-B595-88788B35A5E8}" type="parTrans" cxnId="{BE266F99-F198-4FC1-B7BF-12AC7732B6B8}">
      <dgm:prSet/>
      <dgm:spPr/>
      <dgm:t>
        <a:bodyPr/>
        <a:lstStyle/>
        <a:p>
          <a:endParaRPr lang="en-GB"/>
        </a:p>
      </dgm:t>
    </dgm:pt>
    <dgm:pt modelId="{30103B5D-CDF3-4224-9751-33A08336D6FD}" type="sibTrans" cxnId="{BE266F99-F198-4FC1-B7BF-12AC7732B6B8}">
      <dgm:prSet/>
      <dgm:spPr/>
      <dgm:t>
        <a:bodyPr/>
        <a:lstStyle/>
        <a:p>
          <a:endParaRPr lang="en-GB"/>
        </a:p>
      </dgm:t>
    </dgm:pt>
    <dgm:pt modelId="{D356A646-C251-402C-9C5D-25F709A651DC}">
      <dgm:prSet phldrT="[Text]"/>
      <dgm:spPr/>
      <dgm:t>
        <a:bodyPr/>
        <a:lstStyle/>
        <a:p>
          <a:r>
            <a:rPr lang="en-GB" dirty="0"/>
            <a:t>Compare Output to desired Output</a:t>
          </a:r>
        </a:p>
      </dgm:t>
    </dgm:pt>
    <dgm:pt modelId="{D3C3DB60-2A4B-4462-9B56-45667EB5E607}" type="parTrans" cxnId="{E038AF20-B35C-4428-8402-C3B7DB7A2A6B}">
      <dgm:prSet/>
      <dgm:spPr/>
      <dgm:t>
        <a:bodyPr/>
        <a:lstStyle/>
        <a:p>
          <a:endParaRPr lang="en-GB"/>
        </a:p>
      </dgm:t>
    </dgm:pt>
    <dgm:pt modelId="{BAF6BD38-0E56-4BAC-B0DD-73257967A1F9}" type="sibTrans" cxnId="{E038AF20-B35C-4428-8402-C3B7DB7A2A6B}">
      <dgm:prSet/>
      <dgm:spPr/>
      <dgm:t>
        <a:bodyPr/>
        <a:lstStyle/>
        <a:p>
          <a:endParaRPr lang="en-GB"/>
        </a:p>
      </dgm:t>
    </dgm:pt>
    <dgm:pt modelId="{9B1EDE95-477F-48C2-8ACB-D94A1B974093}">
      <dgm:prSet phldrT="[Text]"/>
      <dgm:spPr/>
      <dgm:t>
        <a:bodyPr/>
        <a:lstStyle/>
        <a:p>
          <a:r>
            <a:rPr lang="en-GB" dirty="0"/>
            <a:t>Change the weights a little</a:t>
          </a:r>
        </a:p>
      </dgm:t>
    </dgm:pt>
    <dgm:pt modelId="{1E656206-4B7E-40BA-851B-519D563D8884}" type="parTrans" cxnId="{15C99872-7109-4FBE-8AEB-0C4950423868}">
      <dgm:prSet/>
      <dgm:spPr/>
      <dgm:t>
        <a:bodyPr/>
        <a:lstStyle/>
        <a:p>
          <a:endParaRPr lang="en-GB"/>
        </a:p>
      </dgm:t>
    </dgm:pt>
    <dgm:pt modelId="{7BB4FCAC-FE65-43DB-A062-B08DD9AA42EA}" type="sibTrans" cxnId="{15C99872-7109-4FBE-8AEB-0C4950423868}">
      <dgm:prSet/>
      <dgm:spPr/>
      <dgm:t>
        <a:bodyPr/>
        <a:lstStyle/>
        <a:p>
          <a:endParaRPr lang="en-GB"/>
        </a:p>
      </dgm:t>
    </dgm:pt>
    <dgm:pt modelId="{826EECF8-E7A1-4F43-B79C-C2C7D7C92C29}" type="pres">
      <dgm:prSet presAssocID="{5168536A-20D2-48C5-9C55-23BA6C33F8F6}" presName="cycle" presStyleCnt="0">
        <dgm:presLayoutVars>
          <dgm:dir/>
          <dgm:resizeHandles val="exact"/>
        </dgm:presLayoutVars>
      </dgm:prSet>
      <dgm:spPr/>
    </dgm:pt>
    <dgm:pt modelId="{1114DB43-8630-4535-8FB5-F307B6AD493D}" type="pres">
      <dgm:prSet presAssocID="{E0C1B8DA-B8D7-4AC0-A2AC-0E6B88C8C537}" presName="node" presStyleLbl="node1" presStyleIdx="0" presStyleCnt="4">
        <dgm:presLayoutVars>
          <dgm:bulletEnabled val="1"/>
        </dgm:presLayoutVars>
      </dgm:prSet>
      <dgm:spPr/>
    </dgm:pt>
    <dgm:pt modelId="{11950EAC-2EB3-4A27-880B-EDFC16B74CC8}" type="pres">
      <dgm:prSet presAssocID="{D5759B8F-3D8D-4D47-832E-30ADE914CD78}" presName="sibTrans" presStyleLbl="sibTrans2D1" presStyleIdx="0" presStyleCnt="4"/>
      <dgm:spPr/>
    </dgm:pt>
    <dgm:pt modelId="{0113F050-3BDC-49D5-A444-B4016D710E1D}" type="pres">
      <dgm:prSet presAssocID="{D5759B8F-3D8D-4D47-832E-30ADE914CD78}" presName="connectorText" presStyleLbl="sibTrans2D1" presStyleIdx="0" presStyleCnt="4"/>
      <dgm:spPr/>
    </dgm:pt>
    <dgm:pt modelId="{83E230F1-5BB4-4876-9CD0-F8719D45C75C}" type="pres">
      <dgm:prSet presAssocID="{C8E17CA8-9B9F-4BCE-96E7-D084EC7E8378}" presName="node" presStyleLbl="node1" presStyleIdx="1" presStyleCnt="4">
        <dgm:presLayoutVars>
          <dgm:bulletEnabled val="1"/>
        </dgm:presLayoutVars>
      </dgm:prSet>
      <dgm:spPr/>
    </dgm:pt>
    <dgm:pt modelId="{B01E19DD-FA63-43B7-A175-8E6F2045E547}" type="pres">
      <dgm:prSet presAssocID="{30103B5D-CDF3-4224-9751-33A08336D6FD}" presName="sibTrans" presStyleLbl="sibTrans2D1" presStyleIdx="1" presStyleCnt="4"/>
      <dgm:spPr/>
    </dgm:pt>
    <dgm:pt modelId="{2611AC2B-F2CC-468E-BC4D-2C3B538501C6}" type="pres">
      <dgm:prSet presAssocID="{30103B5D-CDF3-4224-9751-33A08336D6FD}" presName="connectorText" presStyleLbl="sibTrans2D1" presStyleIdx="1" presStyleCnt="4"/>
      <dgm:spPr/>
    </dgm:pt>
    <dgm:pt modelId="{D625E496-8A14-4C1F-8367-70F32A77C488}" type="pres">
      <dgm:prSet presAssocID="{D356A646-C251-402C-9C5D-25F709A651DC}" presName="node" presStyleLbl="node1" presStyleIdx="2" presStyleCnt="4">
        <dgm:presLayoutVars>
          <dgm:bulletEnabled val="1"/>
        </dgm:presLayoutVars>
      </dgm:prSet>
      <dgm:spPr/>
    </dgm:pt>
    <dgm:pt modelId="{CE1C1709-2847-4D66-859B-DFFF27243094}" type="pres">
      <dgm:prSet presAssocID="{BAF6BD38-0E56-4BAC-B0DD-73257967A1F9}" presName="sibTrans" presStyleLbl="sibTrans2D1" presStyleIdx="2" presStyleCnt="4"/>
      <dgm:spPr/>
    </dgm:pt>
    <dgm:pt modelId="{603493DA-16C1-4393-B812-2FF74C4109E6}" type="pres">
      <dgm:prSet presAssocID="{BAF6BD38-0E56-4BAC-B0DD-73257967A1F9}" presName="connectorText" presStyleLbl="sibTrans2D1" presStyleIdx="2" presStyleCnt="4"/>
      <dgm:spPr/>
    </dgm:pt>
    <dgm:pt modelId="{CDB4A06D-875A-4D32-842F-EC9216D93321}" type="pres">
      <dgm:prSet presAssocID="{9B1EDE95-477F-48C2-8ACB-D94A1B974093}" presName="node" presStyleLbl="node1" presStyleIdx="3" presStyleCnt="4">
        <dgm:presLayoutVars>
          <dgm:bulletEnabled val="1"/>
        </dgm:presLayoutVars>
      </dgm:prSet>
      <dgm:spPr/>
    </dgm:pt>
    <dgm:pt modelId="{08BFC900-F1FD-47A6-9266-24C148D17727}" type="pres">
      <dgm:prSet presAssocID="{7BB4FCAC-FE65-43DB-A062-B08DD9AA42EA}" presName="sibTrans" presStyleLbl="sibTrans2D1" presStyleIdx="3" presStyleCnt="4"/>
      <dgm:spPr/>
    </dgm:pt>
    <dgm:pt modelId="{7A5F9952-A63E-4D09-ABE3-DF0698BDFA2A}" type="pres">
      <dgm:prSet presAssocID="{7BB4FCAC-FE65-43DB-A062-B08DD9AA42EA}" presName="connectorText" presStyleLbl="sibTrans2D1" presStyleIdx="3" presStyleCnt="4"/>
      <dgm:spPr/>
    </dgm:pt>
  </dgm:ptLst>
  <dgm:cxnLst>
    <dgm:cxn modelId="{3FCFB50C-F1C0-4D4A-8ED8-4C58B8022863}" type="presOf" srcId="{30103B5D-CDF3-4224-9751-33A08336D6FD}" destId="{B01E19DD-FA63-43B7-A175-8E6F2045E547}" srcOrd="0" destOrd="0" presId="urn:microsoft.com/office/officeart/2005/8/layout/cycle2"/>
    <dgm:cxn modelId="{B1CECC11-76E9-4EFF-92EA-C63FA266A751}" type="presOf" srcId="{C8E17CA8-9B9F-4BCE-96E7-D084EC7E8378}" destId="{83E230F1-5BB4-4876-9CD0-F8719D45C75C}" srcOrd="0" destOrd="0" presId="urn:microsoft.com/office/officeart/2005/8/layout/cycle2"/>
    <dgm:cxn modelId="{E038AF20-B35C-4428-8402-C3B7DB7A2A6B}" srcId="{5168536A-20D2-48C5-9C55-23BA6C33F8F6}" destId="{D356A646-C251-402C-9C5D-25F709A651DC}" srcOrd="2" destOrd="0" parTransId="{D3C3DB60-2A4B-4462-9B56-45667EB5E607}" sibTransId="{BAF6BD38-0E56-4BAC-B0DD-73257967A1F9}"/>
    <dgm:cxn modelId="{9665E723-DB5D-47AF-8BD8-D5EF7319A06A}" type="presOf" srcId="{D5759B8F-3D8D-4D47-832E-30ADE914CD78}" destId="{11950EAC-2EB3-4A27-880B-EDFC16B74CC8}" srcOrd="0" destOrd="0" presId="urn:microsoft.com/office/officeart/2005/8/layout/cycle2"/>
    <dgm:cxn modelId="{F61A623F-C399-435E-B225-114D43FE3D16}" type="presOf" srcId="{5168536A-20D2-48C5-9C55-23BA6C33F8F6}" destId="{826EECF8-E7A1-4F43-B79C-C2C7D7C92C29}" srcOrd="0" destOrd="0" presId="urn:microsoft.com/office/officeart/2005/8/layout/cycle2"/>
    <dgm:cxn modelId="{923FE562-BCE6-4C2D-8B14-0DF9D370C1FC}" type="presOf" srcId="{BAF6BD38-0E56-4BAC-B0DD-73257967A1F9}" destId="{603493DA-16C1-4393-B812-2FF74C4109E6}" srcOrd="1" destOrd="0" presId="urn:microsoft.com/office/officeart/2005/8/layout/cycle2"/>
    <dgm:cxn modelId="{86288E45-E32D-4DC7-9F0E-31BDCE20D9B6}" srcId="{5168536A-20D2-48C5-9C55-23BA6C33F8F6}" destId="{E0C1B8DA-B8D7-4AC0-A2AC-0E6B88C8C537}" srcOrd="0" destOrd="0" parTransId="{6A04B91C-01BD-4457-A8F6-71114E4DA6D7}" sibTransId="{D5759B8F-3D8D-4D47-832E-30ADE914CD78}"/>
    <dgm:cxn modelId="{C8924767-DD28-42CA-95D3-4240E5A92439}" type="presOf" srcId="{D356A646-C251-402C-9C5D-25F709A651DC}" destId="{D625E496-8A14-4C1F-8367-70F32A77C488}" srcOrd="0" destOrd="0" presId="urn:microsoft.com/office/officeart/2005/8/layout/cycle2"/>
    <dgm:cxn modelId="{15C99872-7109-4FBE-8AEB-0C4950423868}" srcId="{5168536A-20D2-48C5-9C55-23BA6C33F8F6}" destId="{9B1EDE95-477F-48C2-8ACB-D94A1B974093}" srcOrd="3" destOrd="0" parTransId="{1E656206-4B7E-40BA-851B-519D563D8884}" sibTransId="{7BB4FCAC-FE65-43DB-A062-B08DD9AA42EA}"/>
    <dgm:cxn modelId="{F431A17F-03F5-4720-9A12-EC792E036D00}" type="presOf" srcId="{E0C1B8DA-B8D7-4AC0-A2AC-0E6B88C8C537}" destId="{1114DB43-8630-4535-8FB5-F307B6AD493D}" srcOrd="0" destOrd="0" presId="urn:microsoft.com/office/officeart/2005/8/layout/cycle2"/>
    <dgm:cxn modelId="{C5E5638E-B6BC-45D3-B1F2-1352FF7C0320}" type="presOf" srcId="{30103B5D-CDF3-4224-9751-33A08336D6FD}" destId="{2611AC2B-F2CC-468E-BC4D-2C3B538501C6}" srcOrd="1" destOrd="0" presId="urn:microsoft.com/office/officeart/2005/8/layout/cycle2"/>
    <dgm:cxn modelId="{BE266F99-F198-4FC1-B7BF-12AC7732B6B8}" srcId="{5168536A-20D2-48C5-9C55-23BA6C33F8F6}" destId="{C8E17CA8-9B9F-4BCE-96E7-D084EC7E8378}" srcOrd="1" destOrd="0" parTransId="{7C0698F7-CA5F-4211-B595-88788B35A5E8}" sibTransId="{30103B5D-CDF3-4224-9751-33A08336D6FD}"/>
    <dgm:cxn modelId="{BCFC72AC-1686-499D-A039-51D658B79FB1}" type="presOf" srcId="{BAF6BD38-0E56-4BAC-B0DD-73257967A1F9}" destId="{CE1C1709-2847-4D66-859B-DFFF27243094}" srcOrd="0" destOrd="0" presId="urn:microsoft.com/office/officeart/2005/8/layout/cycle2"/>
    <dgm:cxn modelId="{7787A2B9-18F2-4E42-A243-4075A51443C2}" type="presOf" srcId="{7BB4FCAC-FE65-43DB-A062-B08DD9AA42EA}" destId="{08BFC900-F1FD-47A6-9266-24C148D17727}" srcOrd="0" destOrd="0" presId="urn:microsoft.com/office/officeart/2005/8/layout/cycle2"/>
    <dgm:cxn modelId="{63CE8CCB-CF2D-4CD5-B430-80AF634DD053}" type="presOf" srcId="{7BB4FCAC-FE65-43DB-A062-B08DD9AA42EA}" destId="{7A5F9952-A63E-4D09-ABE3-DF0698BDFA2A}" srcOrd="1" destOrd="0" presId="urn:microsoft.com/office/officeart/2005/8/layout/cycle2"/>
    <dgm:cxn modelId="{D73A69EB-1475-44DF-9451-783AF5EEF2EE}" type="presOf" srcId="{9B1EDE95-477F-48C2-8ACB-D94A1B974093}" destId="{CDB4A06D-875A-4D32-842F-EC9216D93321}" srcOrd="0" destOrd="0" presId="urn:microsoft.com/office/officeart/2005/8/layout/cycle2"/>
    <dgm:cxn modelId="{D7310CED-796F-42FE-9508-B8D947381827}" type="presOf" srcId="{D5759B8F-3D8D-4D47-832E-30ADE914CD78}" destId="{0113F050-3BDC-49D5-A444-B4016D710E1D}" srcOrd="1" destOrd="0" presId="urn:microsoft.com/office/officeart/2005/8/layout/cycle2"/>
    <dgm:cxn modelId="{5FF6DEDD-BD8E-4098-9967-84089DCACF51}" type="presParOf" srcId="{826EECF8-E7A1-4F43-B79C-C2C7D7C92C29}" destId="{1114DB43-8630-4535-8FB5-F307B6AD493D}" srcOrd="0" destOrd="0" presId="urn:microsoft.com/office/officeart/2005/8/layout/cycle2"/>
    <dgm:cxn modelId="{387BF528-8C89-4DBE-8F6C-BC6C2D0050DD}" type="presParOf" srcId="{826EECF8-E7A1-4F43-B79C-C2C7D7C92C29}" destId="{11950EAC-2EB3-4A27-880B-EDFC16B74CC8}" srcOrd="1" destOrd="0" presId="urn:microsoft.com/office/officeart/2005/8/layout/cycle2"/>
    <dgm:cxn modelId="{9D55239A-3B83-40E3-A8C5-F26EFFCFA5E4}" type="presParOf" srcId="{11950EAC-2EB3-4A27-880B-EDFC16B74CC8}" destId="{0113F050-3BDC-49D5-A444-B4016D710E1D}" srcOrd="0" destOrd="0" presId="urn:microsoft.com/office/officeart/2005/8/layout/cycle2"/>
    <dgm:cxn modelId="{6E1C65AF-2C05-46A8-91E7-3628FFA7A148}" type="presParOf" srcId="{826EECF8-E7A1-4F43-B79C-C2C7D7C92C29}" destId="{83E230F1-5BB4-4876-9CD0-F8719D45C75C}" srcOrd="2" destOrd="0" presId="urn:microsoft.com/office/officeart/2005/8/layout/cycle2"/>
    <dgm:cxn modelId="{5943C7DB-6807-4947-AF24-B4261E4ABA45}" type="presParOf" srcId="{826EECF8-E7A1-4F43-B79C-C2C7D7C92C29}" destId="{B01E19DD-FA63-43B7-A175-8E6F2045E547}" srcOrd="3" destOrd="0" presId="urn:microsoft.com/office/officeart/2005/8/layout/cycle2"/>
    <dgm:cxn modelId="{0669CF69-4711-4789-ABC2-20A558AD7D40}" type="presParOf" srcId="{B01E19DD-FA63-43B7-A175-8E6F2045E547}" destId="{2611AC2B-F2CC-468E-BC4D-2C3B538501C6}" srcOrd="0" destOrd="0" presId="urn:microsoft.com/office/officeart/2005/8/layout/cycle2"/>
    <dgm:cxn modelId="{13FAF7B8-0B19-48A3-84CD-09C114C4DA9F}" type="presParOf" srcId="{826EECF8-E7A1-4F43-B79C-C2C7D7C92C29}" destId="{D625E496-8A14-4C1F-8367-70F32A77C488}" srcOrd="4" destOrd="0" presId="urn:microsoft.com/office/officeart/2005/8/layout/cycle2"/>
    <dgm:cxn modelId="{F2D020A3-58D7-486F-8115-C6B8D3A7A298}" type="presParOf" srcId="{826EECF8-E7A1-4F43-B79C-C2C7D7C92C29}" destId="{CE1C1709-2847-4D66-859B-DFFF27243094}" srcOrd="5" destOrd="0" presId="urn:microsoft.com/office/officeart/2005/8/layout/cycle2"/>
    <dgm:cxn modelId="{AC5573AF-91E0-46B2-8BA7-1C71C6293473}" type="presParOf" srcId="{CE1C1709-2847-4D66-859B-DFFF27243094}" destId="{603493DA-16C1-4393-B812-2FF74C4109E6}" srcOrd="0" destOrd="0" presId="urn:microsoft.com/office/officeart/2005/8/layout/cycle2"/>
    <dgm:cxn modelId="{45A52366-C0DC-4960-A382-6EB0434CED66}" type="presParOf" srcId="{826EECF8-E7A1-4F43-B79C-C2C7D7C92C29}" destId="{CDB4A06D-875A-4D32-842F-EC9216D93321}" srcOrd="6" destOrd="0" presId="urn:microsoft.com/office/officeart/2005/8/layout/cycle2"/>
    <dgm:cxn modelId="{F4BFFC3A-5050-415C-8751-2D2611871952}" type="presParOf" srcId="{826EECF8-E7A1-4F43-B79C-C2C7D7C92C29}" destId="{08BFC900-F1FD-47A6-9266-24C148D17727}" srcOrd="7" destOrd="0" presId="urn:microsoft.com/office/officeart/2005/8/layout/cycle2"/>
    <dgm:cxn modelId="{3EA644DE-1698-4620-80D1-D04A7D679E97}" type="presParOf" srcId="{08BFC900-F1FD-47A6-9266-24C148D17727}" destId="{7A5F9952-A63E-4D09-ABE3-DF0698BDFA2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14DB43-8630-4535-8FB5-F307B6AD493D}">
      <dsp:nvSpPr>
        <dsp:cNvPr id="0" name=""/>
        <dsp:cNvSpPr/>
      </dsp:nvSpPr>
      <dsp:spPr>
        <a:xfrm>
          <a:off x="1825490" y="603"/>
          <a:ext cx="1287730" cy="128773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Get Inputs</a:t>
          </a:r>
        </a:p>
      </dsp:txBody>
      <dsp:txXfrm>
        <a:off x="2014074" y="189187"/>
        <a:ext cx="910562" cy="910562"/>
      </dsp:txXfrm>
    </dsp:sp>
    <dsp:sp modelId="{11950EAC-2EB3-4A27-880B-EDFC16B74CC8}">
      <dsp:nvSpPr>
        <dsp:cNvPr id="0" name=""/>
        <dsp:cNvSpPr/>
      </dsp:nvSpPr>
      <dsp:spPr>
        <a:xfrm rot="2700000">
          <a:off x="2974940" y="1103766"/>
          <a:ext cx="342035" cy="434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2989967" y="1154410"/>
        <a:ext cx="239425" cy="260765"/>
      </dsp:txXfrm>
    </dsp:sp>
    <dsp:sp modelId="{83E230F1-5BB4-4876-9CD0-F8719D45C75C}">
      <dsp:nvSpPr>
        <dsp:cNvPr id="0" name=""/>
        <dsp:cNvSpPr/>
      </dsp:nvSpPr>
      <dsp:spPr>
        <a:xfrm>
          <a:off x="3192384" y="1367497"/>
          <a:ext cx="1287730" cy="128773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Calculate Output</a:t>
          </a:r>
        </a:p>
      </dsp:txBody>
      <dsp:txXfrm>
        <a:off x="3380968" y="1556081"/>
        <a:ext cx="910562" cy="910562"/>
      </dsp:txXfrm>
    </dsp:sp>
    <dsp:sp modelId="{B01E19DD-FA63-43B7-A175-8E6F2045E547}">
      <dsp:nvSpPr>
        <dsp:cNvPr id="0" name=""/>
        <dsp:cNvSpPr/>
      </dsp:nvSpPr>
      <dsp:spPr>
        <a:xfrm rot="8100000">
          <a:off x="2988630" y="2470659"/>
          <a:ext cx="342035" cy="434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3076213" y="2521303"/>
        <a:ext cx="239425" cy="260765"/>
      </dsp:txXfrm>
    </dsp:sp>
    <dsp:sp modelId="{D625E496-8A14-4C1F-8367-70F32A77C488}">
      <dsp:nvSpPr>
        <dsp:cNvPr id="0" name=""/>
        <dsp:cNvSpPr/>
      </dsp:nvSpPr>
      <dsp:spPr>
        <a:xfrm>
          <a:off x="1825490" y="2734391"/>
          <a:ext cx="1287730" cy="128773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Compare Output to desired Output</a:t>
          </a:r>
        </a:p>
      </dsp:txBody>
      <dsp:txXfrm>
        <a:off x="2014074" y="2922975"/>
        <a:ext cx="910562" cy="910562"/>
      </dsp:txXfrm>
    </dsp:sp>
    <dsp:sp modelId="{CE1C1709-2847-4D66-859B-DFFF27243094}">
      <dsp:nvSpPr>
        <dsp:cNvPr id="0" name=""/>
        <dsp:cNvSpPr/>
      </dsp:nvSpPr>
      <dsp:spPr>
        <a:xfrm rot="13500000">
          <a:off x="1621736" y="2484349"/>
          <a:ext cx="342035" cy="434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rot="10800000">
        <a:off x="1709319" y="2607549"/>
        <a:ext cx="239425" cy="260765"/>
      </dsp:txXfrm>
    </dsp:sp>
    <dsp:sp modelId="{CDB4A06D-875A-4D32-842F-EC9216D93321}">
      <dsp:nvSpPr>
        <dsp:cNvPr id="0" name=""/>
        <dsp:cNvSpPr/>
      </dsp:nvSpPr>
      <dsp:spPr>
        <a:xfrm>
          <a:off x="458596" y="1367497"/>
          <a:ext cx="1287730" cy="128773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Change the weights a little</a:t>
          </a:r>
        </a:p>
      </dsp:txBody>
      <dsp:txXfrm>
        <a:off x="647180" y="1556081"/>
        <a:ext cx="910562" cy="910562"/>
      </dsp:txXfrm>
    </dsp:sp>
    <dsp:sp modelId="{08BFC900-F1FD-47A6-9266-24C148D17727}">
      <dsp:nvSpPr>
        <dsp:cNvPr id="0" name=""/>
        <dsp:cNvSpPr/>
      </dsp:nvSpPr>
      <dsp:spPr>
        <a:xfrm rot="18900000">
          <a:off x="1608046" y="1117456"/>
          <a:ext cx="342035" cy="4346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kern="1200"/>
        </a:p>
      </dsp:txBody>
      <dsp:txXfrm>
        <a:off x="1623073" y="1240656"/>
        <a:ext cx="239425" cy="26076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960FE-84BF-4F36-96F9-AC8A426EF4E1}" type="datetimeFigureOut">
              <a:rPr lang="en-GB" smtClean="0"/>
              <a:t>27/06/2018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45966-3644-4EF3-8D3C-4E37A0E97571}" type="slidenum">
              <a:rPr lang="en-GB" smtClean="0"/>
              <a:t>‹#›</a:t>
            </a:fld>
            <a:endParaRPr lang="en-GB"/>
          </a:p>
        </p:txBody>
      </p:sp>
    </p:spTree>
    <p:extLst>
      <p:ext uri="{BB962C8B-B14F-4D97-AF65-F5344CB8AC3E}">
        <p14:creationId xmlns:p14="http://schemas.microsoft.com/office/powerpoint/2010/main" val="156815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will be a rather shallow and not in depth overview of the topic and some Python libraries</a:t>
            </a:r>
          </a:p>
          <a:p>
            <a:r>
              <a:rPr lang="en-GB" dirty="0"/>
              <a:t>The topic is too complicated to be explored richly in 90 minutes</a:t>
            </a:r>
          </a:p>
          <a:p>
            <a:r>
              <a:rPr lang="en-GB" dirty="0"/>
              <a:t>We will skip over most of the math and statistics, but if you want to dive deeper into this field, you should have a look at those</a:t>
            </a:r>
          </a:p>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6</a:t>
            </a:fld>
            <a:endParaRPr lang="en-GB"/>
          </a:p>
        </p:txBody>
      </p:sp>
    </p:spTree>
    <p:extLst>
      <p:ext uri="{BB962C8B-B14F-4D97-AF65-F5344CB8AC3E}">
        <p14:creationId xmlns:p14="http://schemas.microsoft.com/office/powerpoint/2010/main" val="2434062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35</a:t>
            </a:fld>
            <a:endParaRPr lang="en-GB"/>
          </a:p>
        </p:txBody>
      </p:sp>
    </p:spTree>
    <p:extLst>
      <p:ext uri="{BB962C8B-B14F-4D97-AF65-F5344CB8AC3E}">
        <p14:creationId xmlns:p14="http://schemas.microsoft.com/office/powerpoint/2010/main" val="2506536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36</a:t>
            </a:fld>
            <a:endParaRPr lang="en-GB"/>
          </a:p>
        </p:txBody>
      </p:sp>
    </p:spTree>
    <p:extLst>
      <p:ext uri="{BB962C8B-B14F-4D97-AF65-F5344CB8AC3E}">
        <p14:creationId xmlns:p14="http://schemas.microsoft.com/office/powerpoint/2010/main" val="1469476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38</a:t>
            </a:fld>
            <a:endParaRPr lang="en-GB"/>
          </a:p>
        </p:txBody>
      </p:sp>
    </p:spTree>
    <p:extLst>
      <p:ext uri="{BB962C8B-B14F-4D97-AF65-F5344CB8AC3E}">
        <p14:creationId xmlns:p14="http://schemas.microsoft.com/office/powerpoint/2010/main" val="3046601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39</a:t>
            </a:fld>
            <a:endParaRPr lang="en-GB"/>
          </a:p>
        </p:txBody>
      </p:sp>
    </p:spTree>
    <p:extLst>
      <p:ext uri="{BB962C8B-B14F-4D97-AF65-F5344CB8AC3E}">
        <p14:creationId xmlns:p14="http://schemas.microsoft.com/office/powerpoint/2010/main" val="3949698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40</a:t>
            </a:fld>
            <a:endParaRPr lang="en-GB"/>
          </a:p>
        </p:txBody>
      </p:sp>
    </p:spTree>
    <p:extLst>
      <p:ext uri="{BB962C8B-B14F-4D97-AF65-F5344CB8AC3E}">
        <p14:creationId xmlns:p14="http://schemas.microsoft.com/office/powerpoint/2010/main" val="1474326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Shade example on the board?</a:t>
            </a:r>
            <a:br>
              <a:rPr lang="en-GB" dirty="0"/>
            </a:br>
            <a:r>
              <a:rPr lang="en-GB" dirty="0"/>
              <a:t>w1 = -1</a:t>
            </a:r>
          </a:p>
          <a:p>
            <a:r>
              <a:rPr lang="en-GB" dirty="0"/>
              <a:t>w2 = 2</a:t>
            </a:r>
          </a:p>
          <a:p>
            <a:r>
              <a:rPr lang="en-GB" dirty="0"/>
              <a:t>w3 = 1</a:t>
            </a:r>
          </a:p>
          <a:p>
            <a:r>
              <a:rPr lang="en-GB" dirty="0"/>
              <a:t>Giraffe: 3 boxes</a:t>
            </a:r>
          </a:p>
          <a:p>
            <a:r>
              <a:rPr lang="en-GB" dirty="0"/>
              <a:t>Tiger: 2 boxes</a:t>
            </a:r>
          </a:p>
          <a:p>
            <a:r>
              <a:rPr lang="en-GB" dirty="0"/>
              <a:t>Frog: 1 box</a:t>
            </a:r>
          </a:p>
          <a:p>
            <a:r>
              <a:rPr lang="en-GB" dirty="0"/>
              <a:t>Threshold: 2.5</a:t>
            </a:r>
          </a:p>
        </p:txBody>
      </p:sp>
      <p:sp>
        <p:nvSpPr>
          <p:cNvPr id="4" name="Slide Number Placeholder 3"/>
          <p:cNvSpPr>
            <a:spLocks noGrp="1"/>
          </p:cNvSpPr>
          <p:nvPr>
            <p:ph type="sldNum" sz="quarter" idx="10"/>
          </p:nvPr>
        </p:nvSpPr>
        <p:spPr/>
        <p:txBody>
          <a:bodyPr/>
          <a:lstStyle/>
          <a:p>
            <a:fld id="{42145966-3644-4EF3-8D3C-4E37A0E97571}" type="slidenum">
              <a:rPr lang="en-GB" smtClean="0"/>
              <a:t>15</a:t>
            </a:fld>
            <a:endParaRPr lang="en-GB"/>
          </a:p>
        </p:txBody>
      </p:sp>
    </p:spTree>
    <p:extLst>
      <p:ext uri="{BB962C8B-B14F-4D97-AF65-F5344CB8AC3E}">
        <p14:creationId xmlns:p14="http://schemas.microsoft.com/office/powerpoint/2010/main" val="3074342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16</a:t>
            </a:fld>
            <a:endParaRPr lang="en-GB"/>
          </a:p>
        </p:txBody>
      </p:sp>
    </p:spTree>
    <p:extLst>
      <p:ext uri="{BB962C8B-B14F-4D97-AF65-F5344CB8AC3E}">
        <p14:creationId xmlns:p14="http://schemas.microsoft.com/office/powerpoint/2010/main" val="411331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18</a:t>
            </a:fld>
            <a:endParaRPr lang="en-GB"/>
          </a:p>
        </p:txBody>
      </p:sp>
    </p:spTree>
    <p:extLst>
      <p:ext uri="{BB962C8B-B14F-4D97-AF65-F5344CB8AC3E}">
        <p14:creationId xmlns:p14="http://schemas.microsoft.com/office/powerpoint/2010/main" val="262323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22</a:t>
            </a:fld>
            <a:endParaRPr lang="en-GB"/>
          </a:p>
        </p:txBody>
      </p:sp>
    </p:spTree>
    <p:extLst>
      <p:ext uri="{BB962C8B-B14F-4D97-AF65-F5344CB8AC3E}">
        <p14:creationId xmlns:p14="http://schemas.microsoft.com/office/powerpoint/2010/main" val="1736380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28</a:t>
            </a:fld>
            <a:endParaRPr lang="en-GB"/>
          </a:p>
        </p:txBody>
      </p:sp>
    </p:spTree>
    <p:extLst>
      <p:ext uri="{BB962C8B-B14F-4D97-AF65-F5344CB8AC3E}">
        <p14:creationId xmlns:p14="http://schemas.microsoft.com/office/powerpoint/2010/main" val="408904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32</a:t>
            </a:fld>
            <a:endParaRPr lang="en-GB"/>
          </a:p>
        </p:txBody>
      </p:sp>
    </p:spTree>
    <p:extLst>
      <p:ext uri="{BB962C8B-B14F-4D97-AF65-F5344CB8AC3E}">
        <p14:creationId xmlns:p14="http://schemas.microsoft.com/office/powerpoint/2010/main" val="1113930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33</a:t>
            </a:fld>
            <a:endParaRPr lang="en-GB"/>
          </a:p>
        </p:txBody>
      </p:sp>
    </p:spTree>
    <p:extLst>
      <p:ext uri="{BB962C8B-B14F-4D97-AF65-F5344CB8AC3E}">
        <p14:creationId xmlns:p14="http://schemas.microsoft.com/office/powerpoint/2010/main" val="2999935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2145966-3644-4EF3-8D3C-4E37A0E97571}" type="slidenum">
              <a:rPr lang="en-GB" smtClean="0"/>
              <a:t>34</a:t>
            </a:fld>
            <a:endParaRPr lang="en-GB"/>
          </a:p>
        </p:txBody>
      </p:sp>
    </p:spTree>
    <p:extLst>
      <p:ext uri="{BB962C8B-B14F-4D97-AF65-F5344CB8AC3E}">
        <p14:creationId xmlns:p14="http://schemas.microsoft.com/office/powerpoint/2010/main" val="3749886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59378"/>
            <a:ext cx="10058400" cy="3065733"/>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D2D3E5-8D07-442F-AD09-44D2D54E3827}"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Footer Placeholder 4">
            <a:extLst>
              <a:ext uri="{FF2B5EF4-FFF2-40B4-BE49-F238E27FC236}">
                <a16:creationId xmlns:a16="http://schemas.microsoft.com/office/drawing/2014/main" id="{A2F8DDAA-96A7-4A58-BF95-E7FB5E2AE443}"/>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23" name="Group 22">
            <a:extLst>
              <a:ext uri="{FF2B5EF4-FFF2-40B4-BE49-F238E27FC236}">
                <a16:creationId xmlns:a16="http://schemas.microsoft.com/office/drawing/2014/main" id="{3951C0E8-C08C-4742-B043-4AD4BE0A3677}"/>
              </a:ext>
            </a:extLst>
          </p:cNvPr>
          <p:cNvGrpSpPr/>
          <p:nvPr/>
        </p:nvGrpSpPr>
        <p:grpSpPr>
          <a:xfrm>
            <a:off x="0" y="-13903"/>
            <a:ext cx="12192002" cy="457200"/>
            <a:chOff x="0" y="-13903"/>
            <a:chExt cx="12192002" cy="457200"/>
          </a:xfrm>
        </p:grpSpPr>
        <p:sp>
          <p:nvSpPr>
            <p:cNvPr id="24" name="Rectangle 23">
              <a:extLst>
                <a:ext uri="{FF2B5EF4-FFF2-40B4-BE49-F238E27FC236}">
                  <a16:creationId xmlns:a16="http://schemas.microsoft.com/office/drawing/2014/main" id="{0A611F47-1F04-4C53-B1C8-B35B68ABD923}"/>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ooter Placeholder 4">
              <a:extLst>
                <a:ext uri="{FF2B5EF4-FFF2-40B4-BE49-F238E27FC236}">
                  <a16:creationId xmlns:a16="http://schemas.microsoft.com/office/drawing/2014/main" id="{6A1B6CE6-9CFA-4017-9C7A-43B942720233}"/>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6" name="Footer Placeholder 4">
              <a:extLst>
                <a:ext uri="{FF2B5EF4-FFF2-40B4-BE49-F238E27FC236}">
                  <a16:creationId xmlns:a16="http://schemas.microsoft.com/office/drawing/2014/main" id="{211287FD-4478-48EC-9190-EEAA7481BF1D}"/>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3" name="Footer Placeholder 4">
            <a:extLst>
              <a:ext uri="{FF2B5EF4-FFF2-40B4-BE49-F238E27FC236}">
                <a16:creationId xmlns:a16="http://schemas.microsoft.com/office/drawing/2014/main" id="{8B0F99ED-4D3A-4D72-A269-A1CE7E24691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4" name="Group 13">
            <a:extLst>
              <a:ext uri="{FF2B5EF4-FFF2-40B4-BE49-F238E27FC236}">
                <a16:creationId xmlns:a16="http://schemas.microsoft.com/office/drawing/2014/main" id="{F2369655-1A58-412D-9151-1EB1B40932AF}"/>
              </a:ext>
            </a:extLst>
          </p:cNvPr>
          <p:cNvGrpSpPr/>
          <p:nvPr userDrawn="1"/>
        </p:nvGrpSpPr>
        <p:grpSpPr>
          <a:xfrm>
            <a:off x="0" y="-13903"/>
            <a:ext cx="12192002" cy="457200"/>
            <a:chOff x="0" y="-13903"/>
            <a:chExt cx="12192002" cy="457200"/>
          </a:xfrm>
        </p:grpSpPr>
        <p:sp>
          <p:nvSpPr>
            <p:cNvPr id="15" name="Rectangle 14">
              <a:extLst>
                <a:ext uri="{FF2B5EF4-FFF2-40B4-BE49-F238E27FC236}">
                  <a16:creationId xmlns:a16="http://schemas.microsoft.com/office/drawing/2014/main" id="{3B136538-EAB0-45D9-8916-47E010945FB1}"/>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ooter Placeholder 4">
              <a:extLst>
                <a:ext uri="{FF2B5EF4-FFF2-40B4-BE49-F238E27FC236}">
                  <a16:creationId xmlns:a16="http://schemas.microsoft.com/office/drawing/2014/main" id="{24846A9A-1D88-47B4-8EF2-278EA202D901}"/>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7" name="Footer Placeholder 4">
              <a:extLst>
                <a:ext uri="{FF2B5EF4-FFF2-40B4-BE49-F238E27FC236}">
                  <a16:creationId xmlns:a16="http://schemas.microsoft.com/office/drawing/2014/main" id="{F2F94871-57DE-43A6-B863-C9CE757486B9}"/>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67571487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972521"/>
            <a:ext cx="3200400" cy="1907838"/>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13CE8B-DAD8-4C75-ABDD-E74B55B147EF}" type="datetime1">
              <a:rPr lang="en-GB" smtClean="0"/>
              <a:t>27/06/2018</a:t>
            </a:fld>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7D5A7D1F-D6B4-49F8-BFA5-36DA444D93E2}"/>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solidFill>
                  <a:schemeClr val="tx1"/>
                </a:solidFill>
              </a:rPr>
              <a:t>Moritz Nipshagen</a:t>
            </a:r>
            <a:r>
              <a:rPr lang="fi-FI" sz="1000" b="0" cap="none" baseline="0" dirty="0"/>
              <a:t>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solidFill>
                  <a:schemeClr val="tx1"/>
                </a:solidFill>
              </a:rPr>
              <a:t>Antonia Hain</a:t>
            </a:r>
            <a:r>
              <a:rPr lang="fi-FI" sz="1000" b="0" cap="none" baseline="0" dirty="0"/>
              <a:t>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C2B5356F-D6E0-48D5-A64F-970C40D0C516}"/>
              </a:ext>
            </a:extLst>
          </p:cNvPr>
          <p:cNvGrpSpPr/>
          <p:nvPr/>
        </p:nvGrpSpPr>
        <p:grpSpPr>
          <a:xfrm>
            <a:off x="-782259" y="43845"/>
            <a:ext cx="5605063" cy="774095"/>
            <a:chOff x="-782259" y="43845"/>
            <a:chExt cx="5605063" cy="774095"/>
          </a:xfrm>
        </p:grpSpPr>
        <p:sp>
          <p:nvSpPr>
            <p:cNvPr id="13" name="Footer Placeholder 4">
              <a:extLst>
                <a:ext uri="{FF2B5EF4-FFF2-40B4-BE49-F238E27FC236}">
                  <a16:creationId xmlns:a16="http://schemas.microsoft.com/office/drawing/2014/main" id="{2BE6C0BC-5BA1-48A0-B5B8-4ED55CE0C94E}"/>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5D19D18F-D912-4759-85FC-E852CC76A956}"/>
                </a:ext>
              </a:extLst>
            </p:cNvPr>
            <p:cNvSpPr txBox="1">
              <a:spLocks/>
            </p:cNvSpPr>
            <p:nvPr/>
          </p:nvSpPr>
          <p:spPr>
            <a:xfrm>
              <a:off x="-782259" y="45281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2" name="Footer Placeholder 4">
            <a:extLst>
              <a:ext uri="{FF2B5EF4-FFF2-40B4-BE49-F238E27FC236}">
                <a16:creationId xmlns:a16="http://schemas.microsoft.com/office/drawing/2014/main" id="{03E03992-9316-4B30-AD0B-8D5B47D8FD6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solidFill>
                  <a:schemeClr val="tx1"/>
                </a:solidFill>
              </a:rPr>
              <a:t>Moritz Nipshagen</a:t>
            </a:r>
            <a:r>
              <a:rPr lang="fi-FI" sz="1000" b="0" cap="none" baseline="0" dirty="0"/>
              <a:t>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solidFill>
                  <a:schemeClr val="tx1"/>
                </a:solidFill>
              </a:rPr>
              <a:t>Antonia Hain</a:t>
            </a:r>
            <a:r>
              <a:rPr lang="fi-FI" sz="1000" b="0" cap="none" baseline="0" dirty="0"/>
              <a:t>	</a:t>
            </a:r>
            <a:r>
              <a:rPr lang="fi-FI" sz="1000" b="0" cap="none" baseline="0" dirty="0">
                <a:hlinkClick r:id="rId3"/>
              </a:rPr>
              <a:t>ahain@uos.de</a:t>
            </a:r>
            <a:r>
              <a:rPr lang="fi-FI" sz="1000" b="0" cap="none" baseline="0" dirty="0"/>
              <a:t> </a:t>
            </a:r>
            <a:endParaRPr lang="en-GB" sz="1000" b="0" cap="none" baseline="0" dirty="0"/>
          </a:p>
        </p:txBody>
      </p:sp>
      <p:grpSp>
        <p:nvGrpSpPr>
          <p:cNvPr id="15" name="Group 14">
            <a:extLst>
              <a:ext uri="{FF2B5EF4-FFF2-40B4-BE49-F238E27FC236}">
                <a16:creationId xmlns:a16="http://schemas.microsoft.com/office/drawing/2014/main" id="{59C9A0DC-A7DE-4E6D-A847-2074D2BA584B}"/>
              </a:ext>
            </a:extLst>
          </p:cNvPr>
          <p:cNvGrpSpPr/>
          <p:nvPr userDrawn="1"/>
        </p:nvGrpSpPr>
        <p:grpSpPr>
          <a:xfrm>
            <a:off x="-782259" y="43845"/>
            <a:ext cx="5605063" cy="774095"/>
            <a:chOff x="-782259" y="43845"/>
            <a:chExt cx="5605063" cy="774095"/>
          </a:xfrm>
        </p:grpSpPr>
        <p:sp>
          <p:nvSpPr>
            <p:cNvPr id="16" name="Footer Placeholder 4">
              <a:extLst>
                <a:ext uri="{FF2B5EF4-FFF2-40B4-BE49-F238E27FC236}">
                  <a16:creationId xmlns:a16="http://schemas.microsoft.com/office/drawing/2014/main" id="{269A4C63-E35D-4662-A549-84E893C003E7}"/>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7" name="Footer Placeholder 4">
              <a:extLst>
                <a:ext uri="{FF2B5EF4-FFF2-40B4-BE49-F238E27FC236}">
                  <a16:creationId xmlns:a16="http://schemas.microsoft.com/office/drawing/2014/main" id="{025EF0A9-8A7D-4932-A04A-387BC8AF75A5}"/>
                </a:ext>
              </a:extLst>
            </p:cNvPr>
            <p:cNvSpPr txBox="1">
              <a:spLocks/>
            </p:cNvSpPr>
            <p:nvPr userDrawn="1"/>
          </p:nvSpPr>
          <p:spPr>
            <a:xfrm>
              <a:off x="-782259" y="45281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68433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435182"/>
            <a:ext cx="12191985" cy="4517818"/>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C1D48F-8DEA-4C52-92C1-302F75FCAD76}" type="datetime1">
              <a:rPr lang="en-GB" smtClean="0"/>
              <a:t>27/06/2018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2177C8A1-94B1-4FD8-9B97-0F241A76EF86}"/>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61D9C402-508F-40AA-B227-41A2183FAC31}"/>
              </a:ext>
            </a:extLst>
          </p:cNvPr>
          <p:cNvGrpSpPr/>
          <p:nvPr/>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3B03AD29-EF48-424D-9D68-861B4710F692}"/>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88F740E0-500D-4EDD-A6C2-24CCA29F4CD4}"/>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95DD8512-A089-483C-8D5C-E00C1BBEA20E}"/>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Footer Placeholder 4">
            <a:extLst>
              <a:ext uri="{FF2B5EF4-FFF2-40B4-BE49-F238E27FC236}">
                <a16:creationId xmlns:a16="http://schemas.microsoft.com/office/drawing/2014/main" id="{65D163F1-604F-4194-B0C2-BAEFDED00A01}"/>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6" name="Group 15">
            <a:extLst>
              <a:ext uri="{FF2B5EF4-FFF2-40B4-BE49-F238E27FC236}">
                <a16:creationId xmlns:a16="http://schemas.microsoft.com/office/drawing/2014/main" id="{BF34B616-EBF8-4A0C-AC5B-0CC9083FE523}"/>
              </a:ext>
            </a:extLst>
          </p:cNvPr>
          <p:cNvGrpSpPr/>
          <p:nvPr userDrawn="1"/>
        </p:nvGrpSpPr>
        <p:grpSpPr>
          <a:xfrm>
            <a:off x="0" y="-13903"/>
            <a:ext cx="12192002" cy="457200"/>
            <a:chOff x="0" y="-13903"/>
            <a:chExt cx="12192002" cy="457200"/>
          </a:xfrm>
        </p:grpSpPr>
        <p:sp>
          <p:nvSpPr>
            <p:cNvPr id="17" name="Rectangle 16">
              <a:extLst>
                <a:ext uri="{FF2B5EF4-FFF2-40B4-BE49-F238E27FC236}">
                  <a16:creationId xmlns:a16="http://schemas.microsoft.com/office/drawing/2014/main" id="{3F25CB2E-C409-4F89-9B1E-4D11F0AE369F}"/>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F3ED4A93-AB8E-4EF2-B0E5-49343DE8C7CD}"/>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C852015A-BFBE-47D6-9B49-217171C8C8F2}"/>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3949481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401FF-837F-478C-A187-ED49428D1834}"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747335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605412"/>
            <a:ext cx="2628900" cy="56272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605412"/>
            <a:ext cx="7734300" cy="56272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B1C3B-24F6-4AC1-B694-40E27DE719F2}"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4" name="Footer Placeholder 4">
            <a:extLst>
              <a:ext uri="{FF2B5EF4-FFF2-40B4-BE49-F238E27FC236}">
                <a16:creationId xmlns:a16="http://schemas.microsoft.com/office/drawing/2014/main" id="{72E0AB67-F1B0-4C90-A19F-73FDE8286FEC}"/>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5" name="Group 14">
            <a:extLst>
              <a:ext uri="{FF2B5EF4-FFF2-40B4-BE49-F238E27FC236}">
                <a16:creationId xmlns:a16="http://schemas.microsoft.com/office/drawing/2014/main" id="{428C8027-9337-4E66-9E01-653A0653F69A}"/>
              </a:ext>
            </a:extLst>
          </p:cNvPr>
          <p:cNvGrpSpPr/>
          <p:nvPr/>
        </p:nvGrpSpPr>
        <p:grpSpPr>
          <a:xfrm>
            <a:off x="0" y="-13903"/>
            <a:ext cx="12192002" cy="457200"/>
            <a:chOff x="0" y="-13903"/>
            <a:chExt cx="12192002" cy="457200"/>
          </a:xfrm>
        </p:grpSpPr>
        <p:sp>
          <p:nvSpPr>
            <p:cNvPr id="16" name="Rectangle 15">
              <a:extLst>
                <a:ext uri="{FF2B5EF4-FFF2-40B4-BE49-F238E27FC236}">
                  <a16:creationId xmlns:a16="http://schemas.microsoft.com/office/drawing/2014/main" id="{9B96B695-F940-4F2C-A211-A8C3DDDB1D91}"/>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ooter Placeholder 4">
              <a:extLst>
                <a:ext uri="{FF2B5EF4-FFF2-40B4-BE49-F238E27FC236}">
                  <a16:creationId xmlns:a16="http://schemas.microsoft.com/office/drawing/2014/main" id="{28C081C3-9690-4087-891D-D2C68ED02CDF}"/>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8" name="Footer Placeholder 4">
              <a:extLst>
                <a:ext uri="{FF2B5EF4-FFF2-40B4-BE49-F238E27FC236}">
                  <a16:creationId xmlns:a16="http://schemas.microsoft.com/office/drawing/2014/main" id="{A8A7427E-D9D0-4261-92F1-94C87F01EFF8}"/>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2" name="Footer Placeholder 4">
            <a:extLst>
              <a:ext uri="{FF2B5EF4-FFF2-40B4-BE49-F238E27FC236}">
                <a16:creationId xmlns:a16="http://schemas.microsoft.com/office/drawing/2014/main" id="{62E32D4D-A566-49D7-9693-864C1415A466}"/>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3" name="Group 12">
            <a:extLst>
              <a:ext uri="{FF2B5EF4-FFF2-40B4-BE49-F238E27FC236}">
                <a16:creationId xmlns:a16="http://schemas.microsoft.com/office/drawing/2014/main" id="{FA0E3535-427C-4CE7-91F7-C4E99B5E0361}"/>
              </a:ext>
            </a:extLst>
          </p:cNvPr>
          <p:cNvGrpSpPr/>
          <p:nvPr userDrawn="1"/>
        </p:nvGrpSpPr>
        <p:grpSpPr>
          <a:xfrm>
            <a:off x="0" y="-13903"/>
            <a:ext cx="12192002" cy="457200"/>
            <a:chOff x="0" y="-13903"/>
            <a:chExt cx="12192002" cy="457200"/>
          </a:xfrm>
        </p:grpSpPr>
        <p:sp>
          <p:nvSpPr>
            <p:cNvPr id="19" name="Rectangle 18">
              <a:extLst>
                <a:ext uri="{FF2B5EF4-FFF2-40B4-BE49-F238E27FC236}">
                  <a16:creationId xmlns:a16="http://schemas.microsoft.com/office/drawing/2014/main" id="{CEE53595-AF09-403B-8D98-E27B29AFF67A}"/>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Footer Placeholder 4">
              <a:extLst>
                <a:ext uri="{FF2B5EF4-FFF2-40B4-BE49-F238E27FC236}">
                  <a16:creationId xmlns:a16="http://schemas.microsoft.com/office/drawing/2014/main" id="{1B2A8B9E-B509-4D88-A73F-5E8A8974742C}"/>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1" name="Footer Placeholder 4">
              <a:extLst>
                <a:ext uri="{FF2B5EF4-FFF2-40B4-BE49-F238E27FC236}">
                  <a16:creationId xmlns:a16="http://schemas.microsoft.com/office/drawing/2014/main" id="{FC4B0953-01F8-4DF5-910A-D318562D3392}"/>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1939407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DB25382-4158-488F-B62E-79DCBA1F2F67}"/>
              </a:ext>
            </a:extLst>
          </p:cNvPr>
          <p:cNvSpPr>
            <a:spLocks noGrp="1"/>
          </p:cNvSpPr>
          <p:nvPr>
            <p:ph type="title"/>
          </p:nvPr>
        </p:nvSpPr>
        <p:spPr>
          <a:xfrm>
            <a:off x="1108822" y="1259378"/>
            <a:ext cx="10046858" cy="3084021"/>
          </a:xfrm>
        </p:spPr>
        <p:txBody>
          <a:bodyPr>
            <a:normAutofit/>
          </a:bodyPr>
          <a:lstStyle>
            <a:lvl1pPr>
              <a:defRPr sz="8000"/>
            </a:lvl1pPr>
          </a:lstStyle>
          <a:p>
            <a:r>
              <a:rPr lang="en-US"/>
              <a:t>Click to edit Master title style</a:t>
            </a:r>
            <a:endParaRPr lang="en-GB" dirty="0"/>
          </a:p>
        </p:txBody>
      </p:sp>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5255503A-C87E-470F-982F-B4799D338920}"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CD4AE079-9C20-4D43-BCE4-95501276B79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3C152C66-54AC-40E9-A917-371D075595D1}"/>
              </a:ext>
            </a:extLst>
          </p:cNvPr>
          <p:cNvGrpSpPr/>
          <p:nvPr userDrawn="1"/>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61357B8C-9DD0-44B6-B861-8303E9F8FA1F}"/>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A36CCDB1-6438-4199-BD60-4B16D8BD5363}"/>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B71AF337-ED81-407D-9FC3-0F1711008D24}"/>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16" name="Straight Connector 15">
            <a:extLst>
              <a:ext uri="{FF2B5EF4-FFF2-40B4-BE49-F238E27FC236}">
                <a16:creationId xmlns:a16="http://schemas.microsoft.com/office/drawing/2014/main" id="{DA61B955-9CCC-4B7F-BDD7-17CC7DBA64E3}"/>
              </a:ext>
            </a:extLst>
          </p:cNvPr>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2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88906"/>
            <a:ext cx="10058400" cy="748453"/>
          </a:xfrm>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182563" indent="-182563">
              <a:defRPr sz="2400"/>
            </a:lvl1pPr>
            <a:lvl2pPr>
              <a:defRPr sz="20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7B5F6-71AF-4144-B18A-52D5DACADA0A}"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1281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1097280" y="988906"/>
            <a:ext cx="10058400" cy="748453"/>
          </a:xfrm>
        </p:spPr>
        <p:txBody>
          <a:bodyPr/>
          <a:lstStyle/>
          <a:p>
            <a:r>
              <a:rPr lang="en-US"/>
              <a:t>Click to edit Master title style</a:t>
            </a:r>
            <a:endParaRPr lang="en-US" dirty="0"/>
          </a:p>
        </p:txBody>
      </p:sp>
      <p:sp>
        <p:nvSpPr>
          <p:cNvPr id="3" name="Content Placeholder 2"/>
          <p:cNvSpPr>
            <a:spLocks noGrp="1"/>
          </p:cNvSpPr>
          <p:nvPr>
            <p:ph idx="1"/>
          </p:nvPr>
        </p:nvSpPr>
        <p:spPr>
          <a:solidFill>
            <a:schemeClr val="bg1">
              <a:lumMod val="95000"/>
            </a:schemeClr>
          </a:solidFill>
        </p:spPr>
        <p:txBody>
          <a:bodyPr>
            <a:normAutofit/>
          </a:bodyPr>
          <a:lstStyle>
            <a:lvl1pPr marL="0" indent="0">
              <a:lnSpc>
                <a:spcPct val="100000"/>
              </a:lnSpc>
              <a:spcBef>
                <a:spcPts val="0"/>
              </a:spcBef>
              <a:spcAft>
                <a:spcPts val="0"/>
              </a:spcAft>
              <a:buNone/>
              <a:defRPr sz="2000">
                <a:latin typeface="Consolas" panose="020B0609020204030204" pitchFamily="49" charset="0"/>
              </a:defRPr>
            </a:lvl1pPr>
            <a:lvl2pPr>
              <a:defRPr sz="2000"/>
            </a:lvl2pPr>
            <a:lvl3pPr>
              <a:defRPr sz="1600"/>
            </a:lvl3pPr>
            <a:lvl4pPr>
              <a:defRPr sz="1600"/>
            </a:lvl4pPr>
            <a:lvl5pPr>
              <a:defRPr sz="1600"/>
            </a:lvl5pPr>
          </a:lstStyle>
          <a:p>
            <a:pPr lvl="0"/>
            <a:r>
              <a:rPr lang="en-US"/>
              <a:t>Edit Master text styles</a:t>
            </a:r>
          </a:p>
        </p:txBody>
      </p:sp>
      <p:sp>
        <p:nvSpPr>
          <p:cNvPr id="4" name="Date Placeholder 3"/>
          <p:cNvSpPr>
            <a:spLocks noGrp="1"/>
          </p:cNvSpPr>
          <p:nvPr>
            <p:ph type="dt" sz="half" idx="10"/>
          </p:nvPr>
        </p:nvSpPr>
        <p:spPr/>
        <p:txBody>
          <a:bodyPr/>
          <a:lstStyle/>
          <a:p>
            <a:fld id="{1BF7B5F6-71AF-4144-B18A-52D5DACADA0A}"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219360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DB25382-4158-488F-B62E-79DCBA1F2F67}"/>
              </a:ext>
            </a:extLst>
          </p:cNvPr>
          <p:cNvSpPr>
            <a:spLocks noGrp="1"/>
          </p:cNvSpPr>
          <p:nvPr>
            <p:ph type="title"/>
          </p:nvPr>
        </p:nvSpPr>
        <p:spPr>
          <a:xfrm>
            <a:off x="1108822" y="1259378"/>
            <a:ext cx="10046858" cy="3084021"/>
          </a:xfrm>
        </p:spPr>
        <p:txBody>
          <a:bodyPr>
            <a:normAutofit/>
          </a:bodyPr>
          <a:lstStyle>
            <a:lvl1pPr>
              <a:defRPr sz="8000"/>
            </a:lvl1pPr>
          </a:lstStyle>
          <a:p>
            <a:r>
              <a:rPr lang="en-US"/>
              <a:t>Click to edit Master title style</a:t>
            </a:r>
            <a:endParaRPr lang="en-GB" dirty="0"/>
          </a:p>
        </p:txBody>
      </p:sp>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5255503A-C87E-470F-982F-B4799D338920}" type="datetime1">
              <a:rPr lang="en-GB" smtClean="0"/>
              <a:t>27/06/2018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CD4AE079-9C20-4D43-BCE4-95501276B792}"/>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3C152C66-54AC-40E9-A917-371D075595D1}"/>
              </a:ext>
            </a:extLst>
          </p:cNvPr>
          <p:cNvGrpSpPr/>
          <p:nvPr/>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61357B8C-9DD0-44B6-B861-8303E9F8FA1F}"/>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A36CCDB1-6438-4199-BD60-4B16D8BD5363}"/>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B71AF337-ED81-407D-9FC3-0F1711008D24}"/>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16" name="Straight Connector 15">
            <a:extLst>
              <a:ext uri="{FF2B5EF4-FFF2-40B4-BE49-F238E27FC236}">
                <a16:creationId xmlns:a16="http://schemas.microsoft.com/office/drawing/2014/main" id="{DA61B955-9CCC-4B7F-BDD7-17CC7DBA64E3}"/>
              </a:ext>
            </a:extLst>
          </p:cNvPr>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32919D7F-6435-4EC6-AA9C-E38F615D7E6B}"/>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7" name="Group 16">
            <a:extLst>
              <a:ext uri="{FF2B5EF4-FFF2-40B4-BE49-F238E27FC236}">
                <a16:creationId xmlns:a16="http://schemas.microsoft.com/office/drawing/2014/main" id="{CDC320EB-7D6D-4F31-9106-C17DBDF64486}"/>
              </a:ext>
            </a:extLst>
          </p:cNvPr>
          <p:cNvGrpSpPr/>
          <p:nvPr userDrawn="1"/>
        </p:nvGrpSpPr>
        <p:grpSpPr>
          <a:xfrm>
            <a:off x="0" y="-13903"/>
            <a:ext cx="12192002" cy="457200"/>
            <a:chOff x="0" y="-13903"/>
            <a:chExt cx="12192002" cy="457200"/>
          </a:xfrm>
        </p:grpSpPr>
        <p:sp>
          <p:nvSpPr>
            <p:cNvPr id="18" name="Rectangle 17">
              <a:extLst>
                <a:ext uri="{FF2B5EF4-FFF2-40B4-BE49-F238E27FC236}">
                  <a16:creationId xmlns:a16="http://schemas.microsoft.com/office/drawing/2014/main" id="{210E81D7-3E38-4086-A81C-1BDBA6606A84}"/>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ooter Placeholder 4">
              <a:extLst>
                <a:ext uri="{FF2B5EF4-FFF2-40B4-BE49-F238E27FC236}">
                  <a16:creationId xmlns:a16="http://schemas.microsoft.com/office/drawing/2014/main" id="{3BBB4A78-2A1C-4AFA-B514-2484F374E97F}"/>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1" name="Footer Placeholder 4">
              <a:extLst>
                <a:ext uri="{FF2B5EF4-FFF2-40B4-BE49-F238E27FC236}">
                  <a16:creationId xmlns:a16="http://schemas.microsoft.com/office/drawing/2014/main" id="{0C3399F2-5043-4CAF-917E-001A22F15C23}"/>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22" name="Straight Connector 21">
            <a:extLst>
              <a:ext uri="{FF2B5EF4-FFF2-40B4-BE49-F238E27FC236}">
                <a16:creationId xmlns:a16="http://schemas.microsoft.com/office/drawing/2014/main" id="{CC46FB8C-92ED-4616-ACB8-D1219362EDC9}"/>
              </a:ext>
            </a:extLst>
          </p:cNvPr>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0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988905"/>
            <a:ext cx="10058400" cy="7484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144A6B-3049-457F-A987-8390460069EE}" type="datetime1">
              <a:rPr lang="en-GB" smtClean="0"/>
              <a:t>27/06/2018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22673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ext &amp; Code">
    <p:spTree>
      <p:nvGrpSpPr>
        <p:cNvPr id="1" name=""/>
        <p:cNvGrpSpPr/>
        <p:nvPr/>
      </p:nvGrpSpPr>
      <p:grpSpPr>
        <a:xfrm>
          <a:off x="0" y="0"/>
          <a:ext cx="0" cy="0"/>
          <a:chOff x="0" y="0"/>
          <a:chExt cx="0" cy="0"/>
        </a:xfrm>
      </p:grpSpPr>
      <p:sp>
        <p:nvSpPr>
          <p:cNvPr id="8" name="Title 7"/>
          <p:cNvSpPr>
            <a:spLocks noGrp="1"/>
          </p:cNvSpPr>
          <p:nvPr>
            <p:ph type="title"/>
          </p:nvPr>
        </p:nvSpPr>
        <p:spPr>
          <a:xfrm>
            <a:off x="1097280" y="988905"/>
            <a:ext cx="10058400" cy="7484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solidFill>
            <a:schemeClr val="bg1">
              <a:lumMod val="95000"/>
            </a:schemeClr>
          </a:solidFill>
        </p:spPr>
        <p:txBody>
          <a:bodyPr>
            <a:normAutofit/>
          </a:bodyPr>
          <a:lstStyle>
            <a:lvl1pPr marL="0" indent="0">
              <a:lnSpc>
                <a:spcPct val="100000"/>
              </a:lnSpc>
              <a:spcBef>
                <a:spcPts val="0"/>
              </a:spcBef>
              <a:spcAft>
                <a:spcPts val="0"/>
              </a:spcAft>
              <a:buNone/>
              <a:defRPr/>
            </a:lvl1pPr>
            <a:lvl2pPr marL="201168" indent="0">
              <a:buNone/>
              <a:defRPr/>
            </a:lvl2pPr>
            <a:lvl3pPr marL="384048" indent="0">
              <a:buNone/>
              <a:defRPr/>
            </a:lvl3pPr>
            <a:lvl4pPr marL="566928" indent="0">
              <a:buNone/>
              <a:defRPr/>
            </a:lvl4pPr>
            <a:lvl5pPr marL="0" indent="0">
              <a:buNone/>
              <a:defRPr sz="1400">
                <a:latin typeface="Consolas" panose="020B0609020204030204" pitchFamily="49" charset="0"/>
              </a:defRPr>
            </a:lvl5pPr>
          </a:lstStyle>
          <a:p>
            <a:pPr lvl="0"/>
            <a:r>
              <a:rPr lang="en-US"/>
              <a:t>Edit Master text styles</a:t>
            </a:r>
          </a:p>
        </p:txBody>
      </p:sp>
      <p:sp>
        <p:nvSpPr>
          <p:cNvPr id="5" name="Date Placeholder 4"/>
          <p:cNvSpPr>
            <a:spLocks noGrp="1"/>
          </p:cNvSpPr>
          <p:nvPr>
            <p:ph type="dt" sz="half" idx="10"/>
          </p:nvPr>
        </p:nvSpPr>
        <p:spPr/>
        <p:txBody>
          <a:bodyPr/>
          <a:lstStyle/>
          <a:p>
            <a:fld id="{75144A6B-3049-457F-A987-8390460069EE}" type="datetime1">
              <a:rPr lang="en-GB" smtClean="0"/>
              <a:t>27/06/2018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68106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897466"/>
            <a:ext cx="10058400" cy="83989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005F-9225-497A-885F-BA883E74DE5D}" type="datetime1">
              <a:rPr lang="en-GB" smtClean="0"/>
              <a:t>27/06/2018</a:t>
            </a:fld>
            <a:endParaRPr lang="en-GB"/>
          </a:p>
        </p:txBody>
      </p:sp>
      <p:sp>
        <p:nvSpPr>
          <p:cNvPr id="9" name="Slide Number Placeholder 8"/>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0411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523FC3-765C-4CC7-9E4B-E3B68A3EDBFE}" type="datetime1">
              <a:rPr lang="en-GB" smtClean="0"/>
              <a:t>27/06/2018</a:t>
            </a:fld>
            <a:endParaRPr lang="en-GB"/>
          </a:p>
        </p:txBody>
      </p:sp>
      <p:sp>
        <p:nvSpPr>
          <p:cNvPr id="5" name="Slide Number Placeholder 4"/>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68518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A3DD7D-9416-45E8-AF3B-D7B360CC564A}" type="datetime1">
              <a:rPr lang="en-GB" smtClean="0"/>
              <a:t>27/06/2018</a:t>
            </a:fld>
            <a:endParaRPr lang="en-GB"/>
          </a:p>
        </p:txBody>
      </p:sp>
      <p:sp>
        <p:nvSpPr>
          <p:cNvPr id="9" name="Slide Number Placeholder 8"/>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4C1906CC-0007-421F-A189-FF05F3AADC9A}"/>
              </a:ext>
            </a:extLst>
          </p:cNvPr>
          <p:cNvSpPr txBox="1">
            <a:spLocks/>
          </p:cNvSpPr>
          <p:nvPr/>
        </p:nvSpPr>
        <p:spPr>
          <a:xfrm>
            <a:off x="3684598" y="645954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F0753368-43EB-48DE-AF80-8822CE9C79DB}"/>
              </a:ext>
            </a:extLst>
          </p:cNvPr>
          <p:cNvGrpSpPr/>
          <p:nvPr/>
        </p:nvGrpSpPr>
        <p:grpSpPr>
          <a:xfrm>
            <a:off x="0" y="-3393"/>
            <a:ext cx="12192002" cy="457200"/>
            <a:chOff x="0" y="-13903"/>
            <a:chExt cx="12192002" cy="457200"/>
          </a:xfrm>
        </p:grpSpPr>
        <p:sp>
          <p:nvSpPr>
            <p:cNvPr id="12" name="Rectangle 11">
              <a:extLst>
                <a:ext uri="{FF2B5EF4-FFF2-40B4-BE49-F238E27FC236}">
                  <a16:creationId xmlns:a16="http://schemas.microsoft.com/office/drawing/2014/main" id="{CBBA5965-1D45-4584-B359-296E3283C784}"/>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018C1B56-97E9-497E-B4BA-C43CA4A6E27C}"/>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C0F31DD2-4414-4E49-84E8-696DBBC5DB3F}"/>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Footer Placeholder 4">
            <a:extLst>
              <a:ext uri="{FF2B5EF4-FFF2-40B4-BE49-F238E27FC236}">
                <a16:creationId xmlns:a16="http://schemas.microsoft.com/office/drawing/2014/main" id="{06E6F52F-A23D-46F8-B53A-04D0E9B5ED42}"/>
              </a:ext>
            </a:extLst>
          </p:cNvPr>
          <p:cNvSpPr txBox="1">
            <a:spLocks/>
          </p:cNvSpPr>
          <p:nvPr userDrawn="1"/>
        </p:nvSpPr>
        <p:spPr>
          <a:xfrm>
            <a:off x="3684598" y="645954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6" name="Group 15">
            <a:extLst>
              <a:ext uri="{FF2B5EF4-FFF2-40B4-BE49-F238E27FC236}">
                <a16:creationId xmlns:a16="http://schemas.microsoft.com/office/drawing/2014/main" id="{2E6D23FB-2B51-4905-89DF-EC2F02DF2B44}"/>
              </a:ext>
            </a:extLst>
          </p:cNvPr>
          <p:cNvGrpSpPr/>
          <p:nvPr userDrawn="1"/>
        </p:nvGrpSpPr>
        <p:grpSpPr>
          <a:xfrm>
            <a:off x="0" y="-3393"/>
            <a:ext cx="12192002" cy="457200"/>
            <a:chOff x="0" y="-13903"/>
            <a:chExt cx="12192002" cy="457200"/>
          </a:xfrm>
        </p:grpSpPr>
        <p:sp>
          <p:nvSpPr>
            <p:cNvPr id="17" name="Rectangle 16">
              <a:extLst>
                <a:ext uri="{FF2B5EF4-FFF2-40B4-BE49-F238E27FC236}">
                  <a16:creationId xmlns:a16="http://schemas.microsoft.com/office/drawing/2014/main" id="{38857CE0-01B7-464C-B33D-DF19DB67E377}"/>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DA13C2AE-9187-45F1-985D-8966C2156565}"/>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CCE1FADB-9C85-4EFB-9489-30A0D17C3751}"/>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2167798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mailto:ahain@uos.de" TargetMode="External"/><Relationship Id="rId2" Type="http://schemas.openxmlformats.org/officeDocument/2006/relationships/slideLayout" Target="../slideLayouts/slideLayout2.xml"/><Relationship Id="rId16" Type="http://schemas.openxmlformats.org/officeDocument/2006/relationships/hyperlink" Target="mailto:mnipshagen@uos.de"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2" name="Title Placeholder 1"/>
          <p:cNvSpPr>
            <a:spLocks noGrp="1"/>
          </p:cNvSpPr>
          <p:nvPr>
            <p:ph type="title"/>
          </p:nvPr>
        </p:nvSpPr>
        <p:spPr>
          <a:xfrm>
            <a:off x="1097280" y="887498"/>
            <a:ext cx="10058400" cy="84986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5CF901-3F04-46D3-A66D-6A29BDCE7C35}" type="datetime1">
              <a:rPr lang="en-GB" smtClean="0"/>
              <a:t>27/06/2018</a:t>
            </a:fld>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9C4E583-6443-4199-AF95-A2ECCC288D48}"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77F7ACD3-6B5C-4F85-B678-F514CFB10390}"/>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16"/>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17"/>
              </a:rPr>
              <a:t>ahain@uos.de</a:t>
            </a:r>
            <a:r>
              <a:rPr lang="fi-FI" sz="1000" b="0" cap="none" baseline="0" dirty="0"/>
              <a:t> </a:t>
            </a:r>
            <a:endParaRPr lang="en-GB" sz="1000" b="0" cap="none" baseline="0" dirty="0"/>
          </a:p>
        </p:txBody>
      </p:sp>
      <p:grpSp>
        <p:nvGrpSpPr>
          <p:cNvPr id="20" name="Group 19">
            <a:extLst>
              <a:ext uri="{FF2B5EF4-FFF2-40B4-BE49-F238E27FC236}">
                <a16:creationId xmlns:a16="http://schemas.microsoft.com/office/drawing/2014/main" id="{C7F9C49F-2AD5-464F-A70C-C11B3D63E7DD}"/>
              </a:ext>
            </a:extLst>
          </p:cNvPr>
          <p:cNvGrpSpPr/>
          <p:nvPr/>
        </p:nvGrpSpPr>
        <p:grpSpPr>
          <a:xfrm>
            <a:off x="0" y="-13903"/>
            <a:ext cx="12192002" cy="457200"/>
            <a:chOff x="0" y="-13903"/>
            <a:chExt cx="12192002" cy="457200"/>
          </a:xfrm>
        </p:grpSpPr>
        <p:sp>
          <p:nvSpPr>
            <p:cNvPr id="13" name="Rectangle 12">
              <a:extLst>
                <a:ext uri="{FF2B5EF4-FFF2-40B4-BE49-F238E27FC236}">
                  <a16:creationId xmlns:a16="http://schemas.microsoft.com/office/drawing/2014/main" id="{3EE10AE8-E8FE-4459-A599-CE3DA06F3417}"/>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93AA9ECC-926D-4DDB-8178-A028779C294C}"/>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010A8F88-99CB-48C3-98C1-9E27A56262E9}"/>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Rectangle 14">
            <a:extLst>
              <a:ext uri="{FF2B5EF4-FFF2-40B4-BE49-F238E27FC236}">
                <a16:creationId xmlns:a16="http://schemas.microsoft.com/office/drawing/2014/main" id="{3A722562-99FE-44CB-AF89-BB6D382235BF}"/>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16" name="Footer Placeholder 4">
            <a:extLst>
              <a:ext uri="{FF2B5EF4-FFF2-40B4-BE49-F238E27FC236}">
                <a16:creationId xmlns:a16="http://schemas.microsoft.com/office/drawing/2014/main" id="{0A49F5C7-377B-45CB-BCA7-93D33075C181}"/>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16"/>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17"/>
              </a:rPr>
              <a:t>ahain@uos.de</a:t>
            </a:r>
            <a:r>
              <a:rPr lang="fi-FI" sz="1000" b="0" cap="none" baseline="0" dirty="0"/>
              <a:t> </a:t>
            </a:r>
            <a:endParaRPr lang="en-GB" sz="1000" b="0" cap="none" baseline="0" dirty="0"/>
          </a:p>
        </p:txBody>
      </p:sp>
      <p:grpSp>
        <p:nvGrpSpPr>
          <p:cNvPr id="17" name="Group 16">
            <a:extLst>
              <a:ext uri="{FF2B5EF4-FFF2-40B4-BE49-F238E27FC236}">
                <a16:creationId xmlns:a16="http://schemas.microsoft.com/office/drawing/2014/main" id="{8A4C96D0-7B79-4BF7-ACF5-12EC802B655C}"/>
              </a:ext>
            </a:extLst>
          </p:cNvPr>
          <p:cNvGrpSpPr/>
          <p:nvPr userDrawn="1"/>
        </p:nvGrpSpPr>
        <p:grpSpPr>
          <a:xfrm>
            <a:off x="0" y="-13903"/>
            <a:ext cx="12192002" cy="457200"/>
            <a:chOff x="0" y="-13903"/>
            <a:chExt cx="12192002" cy="457200"/>
          </a:xfrm>
        </p:grpSpPr>
        <p:sp>
          <p:nvSpPr>
            <p:cNvPr id="21" name="Rectangle 20">
              <a:extLst>
                <a:ext uri="{FF2B5EF4-FFF2-40B4-BE49-F238E27FC236}">
                  <a16:creationId xmlns:a16="http://schemas.microsoft.com/office/drawing/2014/main" id="{0A5E31F4-09C5-4D25-906A-FD2E1BC0FED6}"/>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ooter Placeholder 4">
              <a:extLst>
                <a:ext uri="{FF2B5EF4-FFF2-40B4-BE49-F238E27FC236}">
                  <a16:creationId xmlns:a16="http://schemas.microsoft.com/office/drawing/2014/main" id="{01795823-D001-4C68-973E-FF85A61DEA57}"/>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3" name="Footer Placeholder 4">
              <a:extLst>
                <a:ext uri="{FF2B5EF4-FFF2-40B4-BE49-F238E27FC236}">
                  <a16:creationId xmlns:a16="http://schemas.microsoft.com/office/drawing/2014/main" id="{488431EA-C2BE-4C7E-B182-1605531A0BEE}"/>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39801580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7" r:id="rId3"/>
    <p:sldLayoutId id="2147483687" r:id="rId4"/>
    <p:sldLayoutId id="2147483688" r:id="rId5"/>
    <p:sldLayoutId id="2147483696" r:id="rId6"/>
    <p:sldLayoutId id="2147483689" r:id="rId7"/>
    <p:sldLayoutId id="2147483690" r:id="rId8"/>
    <p:sldLayoutId id="2147483691" r:id="rId9"/>
    <p:sldLayoutId id="2147483692" r:id="rId10"/>
    <p:sldLayoutId id="2147483693" r:id="rId11"/>
    <p:sldLayoutId id="2147483694" r:id="rId12"/>
    <p:sldLayoutId id="2147483695" r:id="rId13"/>
    <p:sldLayoutId id="2147483675" r:id="rId1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en.wikipedia.org/wiki/Activation_function"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colah.github.io/" TargetMode="External"/><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C473-D4E8-4488-9541-8AB9EE7E608C}"/>
              </a:ext>
            </a:extLst>
          </p:cNvPr>
          <p:cNvSpPr>
            <a:spLocks noGrp="1"/>
          </p:cNvSpPr>
          <p:nvPr>
            <p:ph type="ctrTitle"/>
          </p:nvPr>
        </p:nvSpPr>
        <p:spPr/>
        <p:txBody>
          <a:bodyPr/>
          <a:lstStyle/>
          <a:p>
            <a:r>
              <a:rPr lang="en-GB" dirty="0"/>
              <a:t>Do it, like we do</a:t>
            </a:r>
          </a:p>
        </p:txBody>
      </p:sp>
      <p:sp>
        <p:nvSpPr>
          <p:cNvPr id="3" name="Subtitle 2">
            <a:extLst>
              <a:ext uri="{FF2B5EF4-FFF2-40B4-BE49-F238E27FC236}">
                <a16:creationId xmlns:a16="http://schemas.microsoft.com/office/drawing/2014/main" id="{02A50E58-41B5-4018-866C-E481EE5B9806}"/>
              </a:ext>
            </a:extLst>
          </p:cNvPr>
          <p:cNvSpPr>
            <a:spLocks noGrp="1"/>
          </p:cNvSpPr>
          <p:nvPr>
            <p:ph type="subTitle" idx="1"/>
          </p:nvPr>
        </p:nvSpPr>
        <p:spPr/>
        <p:txBody>
          <a:bodyPr/>
          <a:lstStyle/>
          <a:p>
            <a:r>
              <a:rPr lang="en-GB" dirty="0"/>
              <a:t>13: Neural Nets &amp; Deep Learning</a:t>
            </a:r>
          </a:p>
        </p:txBody>
      </p:sp>
    </p:spTree>
    <p:extLst>
      <p:ext uri="{BB962C8B-B14F-4D97-AF65-F5344CB8AC3E}">
        <p14:creationId xmlns:p14="http://schemas.microsoft.com/office/powerpoint/2010/main" val="130910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C728-0D34-49FF-B2E5-30E43770541C}"/>
              </a:ext>
            </a:extLst>
          </p:cNvPr>
          <p:cNvSpPr>
            <a:spLocks noGrp="1"/>
          </p:cNvSpPr>
          <p:nvPr>
            <p:ph type="title"/>
          </p:nvPr>
        </p:nvSpPr>
        <p:spPr/>
        <p:txBody>
          <a:bodyPr/>
          <a:lstStyle/>
          <a:p>
            <a:r>
              <a:rPr lang="en-GB" dirty="0"/>
              <a:t>A comparison</a:t>
            </a:r>
          </a:p>
        </p:txBody>
      </p:sp>
      <p:sp>
        <p:nvSpPr>
          <p:cNvPr id="5" name="Content Placeholder 4">
            <a:extLst>
              <a:ext uri="{FF2B5EF4-FFF2-40B4-BE49-F238E27FC236}">
                <a16:creationId xmlns:a16="http://schemas.microsoft.com/office/drawing/2014/main" id="{A7E48B8C-983A-486E-ABAD-6F1C3980B7D2}"/>
              </a:ext>
            </a:extLst>
          </p:cNvPr>
          <p:cNvSpPr>
            <a:spLocks noGrp="1"/>
          </p:cNvSpPr>
          <p:nvPr>
            <p:ph sz="half" idx="1"/>
          </p:nvPr>
        </p:nvSpPr>
        <p:spPr/>
        <p:txBody>
          <a:bodyPr/>
          <a:lstStyle/>
          <a:p>
            <a:r>
              <a:rPr lang="en-GB" dirty="0"/>
              <a:t>A fruit fly has 250,000 neurons</a:t>
            </a:r>
          </a:p>
          <a:p>
            <a:r>
              <a:rPr lang="en-GB" dirty="0"/>
              <a:t>It can</a:t>
            </a:r>
          </a:p>
          <a:p>
            <a:pPr lvl="1"/>
            <a:r>
              <a:rPr lang="en-GB" dirty="0"/>
              <a:t>Navigate flying and walking</a:t>
            </a:r>
          </a:p>
          <a:p>
            <a:pPr lvl="2"/>
            <a:r>
              <a:rPr lang="en-GB" dirty="0"/>
              <a:t>That already involves scene perception and motor control</a:t>
            </a:r>
          </a:p>
          <a:p>
            <a:pPr lvl="1"/>
            <a:r>
              <a:rPr lang="en-GB" dirty="0"/>
              <a:t>Recognise and find food</a:t>
            </a:r>
          </a:p>
          <a:p>
            <a:pPr lvl="1"/>
            <a:r>
              <a:rPr lang="en-GB" dirty="0"/>
              <a:t>Find mates &amp; reproduce</a:t>
            </a:r>
          </a:p>
          <a:p>
            <a:pPr lvl="1"/>
            <a:r>
              <a:rPr lang="en-GB" dirty="0"/>
              <a:t>Learn and retain information</a:t>
            </a:r>
          </a:p>
        </p:txBody>
      </p:sp>
      <p:pic>
        <p:nvPicPr>
          <p:cNvPr id="11" name="Content Placeholder 10">
            <a:extLst>
              <a:ext uri="{FF2B5EF4-FFF2-40B4-BE49-F238E27FC236}">
                <a16:creationId xmlns:a16="http://schemas.microsoft.com/office/drawing/2014/main" id="{07950729-AE50-4BAF-A244-16AF3B0C128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469059"/>
            <a:ext cx="4937125" cy="2777132"/>
          </a:xfrm>
        </p:spPr>
      </p:pic>
      <p:sp>
        <p:nvSpPr>
          <p:cNvPr id="4" name="Slide Number Placeholder 3">
            <a:extLst>
              <a:ext uri="{FF2B5EF4-FFF2-40B4-BE49-F238E27FC236}">
                <a16:creationId xmlns:a16="http://schemas.microsoft.com/office/drawing/2014/main" id="{A9792571-115D-4755-98D4-65BB8B3F9B69}"/>
              </a:ext>
            </a:extLst>
          </p:cNvPr>
          <p:cNvSpPr>
            <a:spLocks noGrp="1"/>
          </p:cNvSpPr>
          <p:nvPr>
            <p:ph type="sldNum" sz="quarter" idx="12"/>
          </p:nvPr>
        </p:nvSpPr>
        <p:spPr/>
        <p:txBody>
          <a:bodyPr/>
          <a:lstStyle/>
          <a:p>
            <a:fld id="{89C4E583-6443-4199-AF95-A2ECCC288D48}" type="slidenum">
              <a:rPr lang="en-GB" smtClean="0"/>
              <a:t>10</a:t>
            </a:fld>
            <a:endParaRPr lang="en-GB"/>
          </a:p>
        </p:txBody>
      </p:sp>
      <p:sp>
        <p:nvSpPr>
          <p:cNvPr id="7" name="Rectangle 6">
            <a:extLst>
              <a:ext uri="{FF2B5EF4-FFF2-40B4-BE49-F238E27FC236}">
                <a16:creationId xmlns:a16="http://schemas.microsoft.com/office/drawing/2014/main" id="{3742CF90-A65D-4E9A-9EDB-CA33B405F3F9}"/>
              </a:ext>
            </a:extLst>
          </p:cNvPr>
          <p:cNvSpPr/>
          <p:nvPr/>
        </p:nvSpPr>
        <p:spPr>
          <a:xfrm>
            <a:off x="110426" y="6056546"/>
            <a:ext cx="356188" cy="276999"/>
          </a:xfrm>
          <a:prstGeom prst="rect">
            <a:avLst/>
          </a:prstGeom>
        </p:spPr>
        <p:txBody>
          <a:bodyPr wrap="none">
            <a:spAutoFit/>
          </a:bodyPr>
          <a:lstStyle/>
          <a:p>
            <a:r>
              <a:rPr lang="en-GB" sz="1200" dirty="0"/>
              <a:t>[1]</a:t>
            </a:r>
          </a:p>
        </p:txBody>
      </p:sp>
      <p:sp>
        <p:nvSpPr>
          <p:cNvPr id="12" name="Rectangle 11">
            <a:extLst>
              <a:ext uri="{FF2B5EF4-FFF2-40B4-BE49-F238E27FC236}">
                <a16:creationId xmlns:a16="http://schemas.microsoft.com/office/drawing/2014/main" id="{A826FBB2-4644-49AC-833E-1A561352D119}"/>
              </a:ext>
            </a:extLst>
          </p:cNvPr>
          <p:cNvSpPr/>
          <p:nvPr/>
        </p:nvSpPr>
        <p:spPr>
          <a:xfrm>
            <a:off x="7310604" y="5246191"/>
            <a:ext cx="2892715" cy="276999"/>
          </a:xfrm>
          <a:prstGeom prst="rect">
            <a:avLst/>
          </a:prstGeom>
        </p:spPr>
        <p:txBody>
          <a:bodyPr wrap="none">
            <a:spAutoFit/>
          </a:bodyPr>
          <a:lstStyle/>
          <a:p>
            <a:r>
              <a:rPr lang="en-GB" sz="1200" dirty="0"/>
              <a:t>www.youtube.com/watch?v=TxobtWAFh8o</a:t>
            </a:r>
          </a:p>
        </p:txBody>
      </p:sp>
    </p:spTree>
    <p:extLst>
      <p:ext uri="{BB962C8B-B14F-4D97-AF65-F5344CB8AC3E}">
        <p14:creationId xmlns:p14="http://schemas.microsoft.com/office/powerpoint/2010/main" val="87299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95C277F-BED1-47C2-A93A-B6976AD85AD1}"/>
              </a:ext>
            </a:extLst>
          </p:cNvPr>
          <p:cNvSpPr>
            <a:spLocks noGrp="1"/>
          </p:cNvSpPr>
          <p:nvPr>
            <p:ph type="title"/>
          </p:nvPr>
        </p:nvSpPr>
        <p:spPr/>
        <p:txBody>
          <a:bodyPr/>
          <a:lstStyle/>
          <a:p>
            <a:r>
              <a:rPr lang="en-GB" dirty="0"/>
              <a:t>The Transition</a:t>
            </a:r>
          </a:p>
        </p:txBody>
      </p:sp>
      <p:sp>
        <p:nvSpPr>
          <p:cNvPr id="5" name="Slide Number Placeholder 4">
            <a:extLst>
              <a:ext uri="{FF2B5EF4-FFF2-40B4-BE49-F238E27FC236}">
                <a16:creationId xmlns:a16="http://schemas.microsoft.com/office/drawing/2014/main" id="{4C683815-5E03-4550-858F-E5286B90C9FA}"/>
              </a:ext>
            </a:extLst>
          </p:cNvPr>
          <p:cNvSpPr>
            <a:spLocks noGrp="1"/>
          </p:cNvSpPr>
          <p:nvPr>
            <p:ph type="sldNum" sz="quarter" idx="12"/>
          </p:nvPr>
        </p:nvSpPr>
        <p:spPr/>
        <p:txBody>
          <a:bodyPr/>
          <a:lstStyle/>
          <a:p>
            <a:fld id="{89C4E583-6443-4199-AF95-A2ECCC288D48}" type="slidenum">
              <a:rPr lang="en-GB" smtClean="0"/>
              <a:t>11</a:t>
            </a:fld>
            <a:endParaRPr lang="en-GB"/>
          </a:p>
        </p:txBody>
      </p:sp>
    </p:spTree>
    <p:extLst>
      <p:ext uri="{BB962C8B-B14F-4D97-AF65-F5344CB8AC3E}">
        <p14:creationId xmlns:p14="http://schemas.microsoft.com/office/powerpoint/2010/main" val="1796073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FE2F599-9907-49FC-8999-6F0358E6D016}"/>
              </a:ext>
            </a:extLst>
          </p:cNvPr>
          <p:cNvSpPr>
            <a:spLocks noGrp="1"/>
          </p:cNvSpPr>
          <p:nvPr>
            <p:ph type="title"/>
          </p:nvPr>
        </p:nvSpPr>
        <p:spPr/>
        <p:txBody>
          <a:bodyPr>
            <a:normAutofit/>
          </a:bodyPr>
          <a:lstStyle/>
          <a:p>
            <a:r>
              <a:rPr lang="en-GB" dirty="0"/>
              <a:t>Biological to Artificial: The Takeaway</a:t>
            </a:r>
          </a:p>
        </p:txBody>
      </p:sp>
      <p:sp>
        <p:nvSpPr>
          <p:cNvPr id="7" name="Content Placeholder 6">
            <a:extLst>
              <a:ext uri="{FF2B5EF4-FFF2-40B4-BE49-F238E27FC236}">
                <a16:creationId xmlns:a16="http://schemas.microsoft.com/office/drawing/2014/main" id="{304E486B-95BB-43FB-88E4-EE702166DCAD}"/>
              </a:ext>
            </a:extLst>
          </p:cNvPr>
          <p:cNvSpPr>
            <a:spLocks noGrp="1"/>
          </p:cNvSpPr>
          <p:nvPr>
            <p:ph idx="1"/>
          </p:nvPr>
        </p:nvSpPr>
        <p:spPr/>
        <p:txBody>
          <a:bodyPr/>
          <a:lstStyle/>
          <a:p>
            <a:r>
              <a:rPr lang="en-GB" dirty="0"/>
              <a:t>The rate in which a neuron fires encodes its activity</a:t>
            </a:r>
          </a:p>
          <a:p>
            <a:r>
              <a:rPr lang="en-GB" dirty="0"/>
              <a:t>Inputs from other neurons influence the activity of the neuron</a:t>
            </a:r>
          </a:p>
          <a:p>
            <a:r>
              <a:rPr lang="en-GB" dirty="0"/>
              <a:t>Inputs can be weighted</a:t>
            </a:r>
          </a:p>
          <a:p>
            <a:r>
              <a:rPr lang="en-GB" dirty="0"/>
              <a:t>The activation of a neuron is non-linear</a:t>
            </a:r>
          </a:p>
          <a:p>
            <a:pPr lvl="1"/>
            <a:r>
              <a:rPr lang="en-GB" dirty="0"/>
              <a:t>Meaning below a certain threshold there is nearly no activity</a:t>
            </a:r>
          </a:p>
          <a:p>
            <a:pPr lvl="1"/>
            <a:r>
              <a:rPr lang="en-GB" dirty="0"/>
              <a:t>Once the threshold is reached, the activity increases (a lot)</a:t>
            </a:r>
          </a:p>
          <a:p>
            <a:pPr lvl="1"/>
            <a:r>
              <a:rPr lang="en-GB" dirty="0"/>
              <a:t>But there is not much more, the rate of fire quickly saturates</a:t>
            </a:r>
          </a:p>
          <a:p>
            <a:r>
              <a:rPr lang="en-GB" dirty="0"/>
              <a:t>All neurons essentially share the same cell structure</a:t>
            </a:r>
          </a:p>
        </p:txBody>
      </p:sp>
      <p:sp>
        <p:nvSpPr>
          <p:cNvPr id="5" name="Slide Number Placeholder 4">
            <a:extLst>
              <a:ext uri="{FF2B5EF4-FFF2-40B4-BE49-F238E27FC236}">
                <a16:creationId xmlns:a16="http://schemas.microsoft.com/office/drawing/2014/main" id="{B21386A0-B319-4685-91FE-2D0544622F55}"/>
              </a:ext>
            </a:extLst>
          </p:cNvPr>
          <p:cNvSpPr>
            <a:spLocks noGrp="1"/>
          </p:cNvSpPr>
          <p:nvPr>
            <p:ph type="sldNum" sz="quarter" idx="12"/>
          </p:nvPr>
        </p:nvSpPr>
        <p:spPr/>
        <p:txBody>
          <a:bodyPr/>
          <a:lstStyle/>
          <a:p>
            <a:fld id="{89C4E583-6443-4199-AF95-A2ECCC288D48}" type="slidenum">
              <a:rPr lang="en-GB" smtClean="0"/>
              <a:t>12</a:t>
            </a:fld>
            <a:endParaRPr lang="en-GB"/>
          </a:p>
        </p:txBody>
      </p:sp>
    </p:spTree>
    <p:extLst>
      <p:ext uri="{BB962C8B-B14F-4D97-AF65-F5344CB8AC3E}">
        <p14:creationId xmlns:p14="http://schemas.microsoft.com/office/powerpoint/2010/main" val="49275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8891-1EA5-45FE-B0FA-F77A0CC30D26}"/>
              </a:ext>
            </a:extLst>
          </p:cNvPr>
          <p:cNvSpPr>
            <a:spLocks noGrp="1"/>
          </p:cNvSpPr>
          <p:nvPr>
            <p:ph type="title"/>
          </p:nvPr>
        </p:nvSpPr>
        <p:spPr/>
        <p:txBody>
          <a:bodyPr/>
          <a:lstStyle/>
          <a:p>
            <a:r>
              <a:rPr lang="en-GB" dirty="0"/>
              <a:t>Biological to Artificial: Modelling</a:t>
            </a:r>
          </a:p>
        </p:txBody>
      </p:sp>
      <p:sp>
        <p:nvSpPr>
          <p:cNvPr id="3" name="Content Placeholder 2">
            <a:extLst>
              <a:ext uri="{FF2B5EF4-FFF2-40B4-BE49-F238E27FC236}">
                <a16:creationId xmlns:a16="http://schemas.microsoft.com/office/drawing/2014/main" id="{BB5F2C4C-8C77-4F78-BA71-C84D602C3015}"/>
              </a:ext>
            </a:extLst>
          </p:cNvPr>
          <p:cNvSpPr>
            <a:spLocks noGrp="1"/>
          </p:cNvSpPr>
          <p:nvPr>
            <p:ph idx="1"/>
          </p:nvPr>
        </p:nvSpPr>
        <p:spPr>
          <a:xfrm>
            <a:off x="1097280" y="1845734"/>
            <a:ext cx="7943202" cy="4023360"/>
          </a:xfrm>
        </p:spPr>
        <p:txBody>
          <a:bodyPr/>
          <a:lstStyle/>
          <a:p>
            <a:r>
              <a:rPr lang="en-GB" dirty="0"/>
              <a:t>A neural network gets a certain set of inputs</a:t>
            </a:r>
          </a:p>
          <a:p>
            <a:pPr lvl="1"/>
            <a:r>
              <a:rPr lang="en-GB" dirty="0"/>
              <a:t>E.g. light entering our eye, resulting in activity through the optic nerve</a:t>
            </a:r>
          </a:p>
          <a:p>
            <a:r>
              <a:rPr lang="en-GB" dirty="0"/>
              <a:t>Those inputs then are processed</a:t>
            </a:r>
          </a:p>
          <a:p>
            <a:pPr lvl="1"/>
            <a:r>
              <a:rPr lang="en-GB" dirty="0"/>
              <a:t>In some way</a:t>
            </a:r>
          </a:p>
          <a:p>
            <a:pPr lvl="1"/>
            <a:r>
              <a:rPr lang="en-GB" dirty="0"/>
              <a:t>It is a black box. We do not know </a:t>
            </a:r>
            <a:r>
              <a:rPr lang="en-GB" i="1" dirty="0"/>
              <a:t>exactly</a:t>
            </a:r>
            <a:r>
              <a:rPr lang="en-GB" dirty="0"/>
              <a:t> what is happening inside</a:t>
            </a:r>
          </a:p>
          <a:p>
            <a:r>
              <a:rPr lang="en-GB" dirty="0"/>
              <a:t>Output is produced</a:t>
            </a:r>
          </a:p>
          <a:p>
            <a:pPr lvl="1"/>
            <a:r>
              <a:rPr lang="en-GB" dirty="0"/>
              <a:t>E.g. the knowledge that those patterns of light waves are reflected by a cute dog.</a:t>
            </a:r>
          </a:p>
          <a:p>
            <a:r>
              <a:rPr lang="en-GB" dirty="0"/>
              <a:t>The brain thus is some function that maps inputs to outputs</a:t>
            </a:r>
          </a:p>
        </p:txBody>
      </p:sp>
      <p:sp>
        <p:nvSpPr>
          <p:cNvPr id="4" name="Slide Number Placeholder 3">
            <a:extLst>
              <a:ext uri="{FF2B5EF4-FFF2-40B4-BE49-F238E27FC236}">
                <a16:creationId xmlns:a16="http://schemas.microsoft.com/office/drawing/2014/main" id="{DC8952FF-6350-4DD8-A77E-83F0216EE7EE}"/>
              </a:ext>
            </a:extLst>
          </p:cNvPr>
          <p:cNvSpPr>
            <a:spLocks noGrp="1"/>
          </p:cNvSpPr>
          <p:nvPr>
            <p:ph type="sldNum" sz="quarter" idx="12"/>
          </p:nvPr>
        </p:nvSpPr>
        <p:spPr/>
        <p:txBody>
          <a:bodyPr/>
          <a:lstStyle/>
          <a:p>
            <a:fld id="{89C4E583-6443-4199-AF95-A2ECCC288D48}" type="slidenum">
              <a:rPr lang="en-GB" smtClean="0"/>
              <a:t>13</a:t>
            </a:fld>
            <a:endParaRPr lang="en-GB"/>
          </a:p>
        </p:txBody>
      </p:sp>
      <p:pic>
        <p:nvPicPr>
          <p:cNvPr id="11" name="Picture 10">
            <a:extLst>
              <a:ext uri="{FF2B5EF4-FFF2-40B4-BE49-F238E27FC236}">
                <a16:creationId xmlns:a16="http://schemas.microsoft.com/office/drawing/2014/main" id="{F52D1423-DE35-421D-B7F1-F5FA1479A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1114" y="5415141"/>
            <a:ext cx="820730" cy="907906"/>
          </a:xfrm>
          <a:prstGeom prst="rect">
            <a:avLst/>
          </a:prstGeom>
        </p:spPr>
      </p:pic>
      <p:sp>
        <p:nvSpPr>
          <p:cNvPr id="12" name="TextBox 11">
            <a:extLst>
              <a:ext uri="{FF2B5EF4-FFF2-40B4-BE49-F238E27FC236}">
                <a16:creationId xmlns:a16="http://schemas.microsoft.com/office/drawing/2014/main" id="{B9A1C79B-2BC9-48FE-937B-2EE02AB8EF7F}"/>
              </a:ext>
            </a:extLst>
          </p:cNvPr>
          <p:cNvSpPr txBox="1"/>
          <p:nvPr/>
        </p:nvSpPr>
        <p:spPr>
          <a:xfrm>
            <a:off x="1440611" y="5598543"/>
            <a:ext cx="3717985" cy="400110"/>
          </a:xfrm>
          <a:prstGeom prst="rect">
            <a:avLst/>
          </a:prstGeom>
          <a:noFill/>
        </p:spPr>
        <p:txBody>
          <a:bodyPr wrap="square" rtlCol="0">
            <a:spAutoFit/>
          </a:bodyPr>
          <a:lstStyle/>
          <a:p>
            <a:r>
              <a:rPr lang="en-GB" sz="2000" dirty="0"/>
              <a:t>f(               ) = “A cute dog!”</a:t>
            </a:r>
          </a:p>
        </p:txBody>
      </p:sp>
      <p:grpSp>
        <p:nvGrpSpPr>
          <p:cNvPr id="14" name="Group 13">
            <a:extLst>
              <a:ext uri="{FF2B5EF4-FFF2-40B4-BE49-F238E27FC236}">
                <a16:creationId xmlns:a16="http://schemas.microsoft.com/office/drawing/2014/main" id="{AA7B1B46-0B79-4155-A105-75AE5B889448}"/>
              </a:ext>
            </a:extLst>
          </p:cNvPr>
          <p:cNvGrpSpPr/>
          <p:nvPr/>
        </p:nvGrpSpPr>
        <p:grpSpPr>
          <a:xfrm>
            <a:off x="9040482" y="688952"/>
            <a:ext cx="2709035" cy="5180142"/>
            <a:chOff x="9040482" y="688952"/>
            <a:chExt cx="2709035" cy="5180142"/>
          </a:xfrm>
        </p:grpSpPr>
        <p:pic>
          <p:nvPicPr>
            <p:cNvPr id="6" name="Picture 5">
              <a:extLst>
                <a:ext uri="{FF2B5EF4-FFF2-40B4-BE49-F238E27FC236}">
                  <a16:creationId xmlns:a16="http://schemas.microsoft.com/office/drawing/2014/main" id="{EA1D703C-7B07-4554-B820-200D6F015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0458" y="688952"/>
              <a:ext cx="1849059" cy="2045462"/>
            </a:xfrm>
            <a:prstGeom prst="rect">
              <a:avLst/>
            </a:prstGeom>
          </p:spPr>
        </p:pic>
        <p:pic>
          <p:nvPicPr>
            <p:cNvPr id="8" name="Graphic 7">
              <a:extLst>
                <a:ext uri="{FF2B5EF4-FFF2-40B4-BE49-F238E27FC236}">
                  <a16:creationId xmlns:a16="http://schemas.microsoft.com/office/drawing/2014/main" id="{F96B5484-9A78-4CA5-8665-E97E7EF4BB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564736">
              <a:off x="8762659" y="3248789"/>
              <a:ext cx="2799348" cy="1749593"/>
            </a:xfrm>
            <a:prstGeom prst="rect">
              <a:avLst/>
            </a:prstGeom>
          </p:spPr>
        </p:pic>
        <p:sp>
          <p:nvSpPr>
            <p:cNvPr id="10" name="TextBox 9">
              <a:extLst>
                <a:ext uri="{FF2B5EF4-FFF2-40B4-BE49-F238E27FC236}">
                  <a16:creationId xmlns:a16="http://schemas.microsoft.com/office/drawing/2014/main" id="{B4992B4F-4177-4184-A261-4C934C289367}"/>
                </a:ext>
              </a:extLst>
            </p:cNvPr>
            <p:cNvSpPr txBox="1"/>
            <p:nvPr/>
          </p:nvSpPr>
          <p:spPr>
            <a:xfrm>
              <a:off x="9040482" y="5499762"/>
              <a:ext cx="1440404" cy="369332"/>
            </a:xfrm>
            <a:prstGeom prst="rect">
              <a:avLst/>
            </a:prstGeom>
            <a:noFill/>
          </p:spPr>
          <p:txBody>
            <a:bodyPr wrap="square" rtlCol="0">
              <a:spAutoFit/>
            </a:bodyPr>
            <a:lstStyle/>
            <a:p>
              <a:r>
                <a:rPr lang="en-GB" dirty="0"/>
                <a:t>“A cute dog!”</a:t>
              </a:r>
            </a:p>
          </p:txBody>
        </p:sp>
        <p:sp>
          <p:nvSpPr>
            <p:cNvPr id="13" name="Rectangle 12">
              <a:extLst>
                <a:ext uri="{FF2B5EF4-FFF2-40B4-BE49-F238E27FC236}">
                  <a16:creationId xmlns:a16="http://schemas.microsoft.com/office/drawing/2014/main" id="{DA58F79E-0D59-4AE7-927B-C9E1F0661176}"/>
                </a:ext>
              </a:extLst>
            </p:cNvPr>
            <p:cNvSpPr/>
            <p:nvPr/>
          </p:nvSpPr>
          <p:spPr>
            <a:xfrm rot="963372">
              <a:off x="9258009" y="3128258"/>
              <a:ext cx="2033101" cy="2049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Brain</a:t>
              </a:r>
            </a:p>
          </p:txBody>
        </p:sp>
      </p:grpSp>
    </p:spTree>
    <p:extLst>
      <p:ext uri="{BB962C8B-B14F-4D97-AF65-F5344CB8AC3E}">
        <p14:creationId xmlns:p14="http://schemas.microsoft.com/office/powerpoint/2010/main" val="170231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09C6-F5F4-44FF-A305-4D39392074D1}"/>
              </a:ext>
            </a:extLst>
          </p:cNvPr>
          <p:cNvSpPr>
            <a:spLocks noGrp="1"/>
          </p:cNvSpPr>
          <p:nvPr>
            <p:ph type="title"/>
          </p:nvPr>
        </p:nvSpPr>
        <p:spPr/>
        <p:txBody>
          <a:bodyPr/>
          <a:lstStyle/>
          <a:p>
            <a:r>
              <a:rPr lang="en-GB" dirty="0"/>
              <a:t>Biological to Artificial: Modelling</a:t>
            </a:r>
          </a:p>
        </p:txBody>
      </p:sp>
      <p:sp>
        <p:nvSpPr>
          <p:cNvPr id="3" name="Content Placeholder 2">
            <a:extLst>
              <a:ext uri="{FF2B5EF4-FFF2-40B4-BE49-F238E27FC236}">
                <a16:creationId xmlns:a16="http://schemas.microsoft.com/office/drawing/2014/main" id="{966B9239-C1CA-4969-970D-792B02AC0FC0}"/>
              </a:ext>
            </a:extLst>
          </p:cNvPr>
          <p:cNvSpPr>
            <a:spLocks noGrp="1"/>
          </p:cNvSpPr>
          <p:nvPr>
            <p:ph idx="1"/>
          </p:nvPr>
        </p:nvSpPr>
        <p:spPr>
          <a:xfrm>
            <a:off x="1097279" y="1845734"/>
            <a:ext cx="7774787" cy="4023360"/>
          </a:xfrm>
        </p:spPr>
        <p:txBody>
          <a:bodyPr vert="horz" lIns="0" tIns="45720" rIns="0" bIns="45720" rtlCol="0" anchor="t">
            <a:normAutofit/>
          </a:bodyPr>
          <a:lstStyle/>
          <a:p>
            <a:r>
              <a:rPr lang="en-GB" b="1" dirty="0"/>
              <a:t>Artificial Neural Networks</a:t>
            </a:r>
            <a:r>
              <a:rPr lang="en-GB" dirty="0"/>
              <a:t> abstract the biological black box to an artificial black box</a:t>
            </a:r>
          </a:p>
          <a:p>
            <a:r>
              <a:rPr lang="en-GB" dirty="0"/>
              <a:t>There is one kind of neuron. They all work the same.</a:t>
            </a:r>
          </a:p>
          <a:p>
            <a:r>
              <a:rPr lang="en-GB" dirty="0"/>
              <a:t>It is not as interconnected</a:t>
            </a:r>
          </a:p>
          <a:p>
            <a:r>
              <a:rPr lang="en-GB" dirty="0"/>
              <a:t>It is not as dynamic as the biological model</a:t>
            </a:r>
          </a:p>
          <a:p>
            <a:pPr marL="383540" lvl="1"/>
            <a:r>
              <a:rPr lang="en-GB"/>
              <a:t>Look up</a:t>
            </a:r>
            <a:r>
              <a:rPr lang="en-GB" dirty="0"/>
              <a:t> reservoir computing for a more biological approach</a:t>
            </a:r>
            <a:endParaRPr lang="en-GB">
              <a:cs typeface="Calibri"/>
            </a:endParaRPr>
          </a:p>
          <a:p>
            <a:r>
              <a:rPr lang="en-GB" dirty="0"/>
              <a:t>The data is processed sequentially, instead of highly parallelised</a:t>
            </a:r>
          </a:p>
        </p:txBody>
      </p:sp>
      <p:sp>
        <p:nvSpPr>
          <p:cNvPr id="4" name="Slide Number Placeholder 3">
            <a:extLst>
              <a:ext uri="{FF2B5EF4-FFF2-40B4-BE49-F238E27FC236}">
                <a16:creationId xmlns:a16="http://schemas.microsoft.com/office/drawing/2014/main" id="{20CAD79E-406E-4ACB-81DC-165C83469F9C}"/>
              </a:ext>
            </a:extLst>
          </p:cNvPr>
          <p:cNvSpPr>
            <a:spLocks noGrp="1"/>
          </p:cNvSpPr>
          <p:nvPr>
            <p:ph type="sldNum" sz="quarter" idx="12"/>
          </p:nvPr>
        </p:nvSpPr>
        <p:spPr/>
        <p:txBody>
          <a:bodyPr/>
          <a:lstStyle/>
          <a:p>
            <a:fld id="{89C4E583-6443-4199-AF95-A2ECCC288D48}" type="slidenum">
              <a:rPr lang="en-GB" smtClean="0"/>
              <a:t>14</a:t>
            </a:fld>
            <a:endParaRPr lang="en-GB"/>
          </a:p>
        </p:txBody>
      </p:sp>
      <p:grpSp>
        <p:nvGrpSpPr>
          <p:cNvPr id="5" name="Group 4">
            <a:extLst>
              <a:ext uri="{FF2B5EF4-FFF2-40B4-BE49-F238E27FC236}">
                <a16:creationId xmlns:a16="http://schemas.microsoft.com/office/drawing/2014/main" id="{BF883FB7-6FE6-4F41-A755-B39636F193FA}"/>
              </a:ext>
            </a:extLst>
          </p:cNvPr>
          <p:cNvGrpSpPr/>
          <p:nvPr/>
        </p:nvGrpSpPr>
        <p:grpSpPr>
          <a:xfrm>
            <a:off x="9040482" y="688952"/>
            <a:ext cx="2709035" cy="5180142"/>
            <a:chOff x="9040482" y="688952"/>
            <a:chExt cx="2709035" cy="5180142"/>
          </a:xfrm>
        </p:grpSpPr>
        <p:pic>
          <p:nvPicPr>
            <p:cNvPr id="6" name="Picture 5">
              <a:extLst>
                <a:ext uri="{FF2B5EF4-FFF2-40B4-BE49-F238E27FC236}">
                  <a16:creationId xmlns:a16="http://schemas.microsoft.com/office/drawing/2014/main" id="{EB580B79-D9AF-4B53-8C97-A4A9064B8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0458" y="688952"/>
              <a:ext cx="1849059" cy="2045462"/>
            </a:xfrm>
            <a:prstGeom prst="rect">
              <a:avLst/>
            </a:prstGeom>
          </p:spPr>
        </p:pic>
        <p:pic>
          <p:nvPicPr>
            <p:cNvPr id="7" name="Graphic 6">
              <a:extLst>
                <a:ext uri="{FF2B5EF4-FFF2-40B4-BE49-F238E27FC236}">
                  <a16:creationId xmlns:a16="http://schemas.microsoft.com/office/drawing/2014/main" id="{C6BBCF4A-77AE-4798-BB4C-31482A442D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6564736">
              <a:off x="8762659" y="3248789"/>
              <a:ext cx="2799348" cy="1749593"/>
            </a:xfrm>
            <a:prstGeom prst="rect">
              <a:avLst/>
            </a:prstGeom>
          </p:spPr>
        </p:pic>
        <p:sp>
          <p:nvSpPr>
            <p:cNvPr id="8" name="TextBox 7">
              <a:extLst>
                <a:ext uri="{FF2B5EF4-FFF2-40B4-BE49-F238E27FC236}">
                  <a16:creationId xmlns:a16="http://schemas.microsoft.com/office/drawing/2014/main" id="{A92B78B3-198A-462E-A482-19F4346224B0}"/>
                </a:ext>
              </a:extLst>
            </p:cNvPr>
            <p:cNvSpPr txBox="1"/>
            <p:nvPr/>
          </p:nvSpPr>
          <p:spPr>
            <a:xfrm>
              <a:off x="9040482" y="5499762"/>
              <a:ext cx="1526876" cy="369332"/>
            </a:xfrm>
            <a:prstGeom prst="rect">
              <a:avLst/>
            </a:prstGeom>
            <a:noFill/>
          </p:spPr>
          <p:txBody>
            <a:bodyPr wrap="square" rtlCol="0">
              <a:spAutoFit/>
            </a:bodyPr>
            <a:lstStyle/>
            <a:p>
              <a:r>
                <a:rPr lang="en-GB" dirty="0"/>
                <a:t>“A cute dog!”</a:t>
              </a:r>
            </a:p>
          </p:txBody>
        </p:sp>
      </p:grpSp>
    </p:spTree>
    <p:extLst>
      <p:ext uri="{BB962C8B-B14F-4D97-AF65-F5344CB8AC3E}">
        <p14:creationId xmlns:p14="http://schemas.microsoft.com/office/powerpoint/2010/main" val="2945600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2CAF1-0A01-4D6E-995F-6C9B2C69F69E}"/>
              </a:ext>
            </a:extLst>
          </p:cNvPr>
          <p:cNvSpPr>
            <a:spLocks noGrp="1"/>
          </p:cNvSpPr>
          <p:nvPr>
            <p:ph type="title"/>
          </p:nvPr>
        </p:nvSpPr>
        <p:spPr/>
        <p:txBody>
          <a:bodyPr/>
          <a:lstStyle/>
          <a:p>
            <a:r>
              <a:rPr lang="en-GB" dirty="0"/>
              <a:t>Biological to Artificial: The Perceptron</a:t>
            </a:r>
          </a:p>
        </p:txBody>
      </p:sp>
      <p:sp>
        <p:nvSpPr>
          <p:cNvPr id="5" name="Content Placeholder 4">
            <a:extLst>
              <a:ext uri="{FF2B5EF4-FFF2-40B4-BE49-F238E27FC236}">
                <a16:creationId xmlns:a16="http://schemas.microsoft.com/office/drawing/2014/main" id="{8BB2D6B0-A432-441F-9CEC-EA0C73554CAC}"/>
              </a:ext>
            </a:extLst>
          </p:cNvPr>
          <p:cNvSpPr>
            <a:spLocks noGrp="1"/>
          </p:cNvSpPr>
          <p:nvPr>
            <p:ph sz="half" idx="1"/>
          </p:nvPr>
        </p:nvSpPr>
        <p:spPr/>
        <p:txBody>
          <a:bodyPr/>
          <a:lstStyle/>
          <a:p>
            <a:r>
              <a:rPr lang="en-GB" dirty="0"/>
              <a:t>One of the fundamental building blocks</a:t>
            </a:r>
          </a:p>
          <a:p>
            <a:r>
              <a:rPr lang="en-GB" dirty="0"/>
              <a:t>Its purpose is to recreate biological neurons</a:t>
            </a:r>
          </a:p>
          <a:p>
            <a:r>
              <a:rPr lang="en-GB" dirty="0"/>
              <a:t>Most basic neurons in ANNs work in a similar fashion</a:t>
            </a:r>
          </a:p>
          <a:p>
            <a:r>
              <a:rPr lang="en-GB" dirty="0"/>
              <a:t>It gets inputs that are either 0 or 1</a:t>
            </a:r>
          </a:p>
          <a:p>
            <a:r>
              <a:rPr lang="en-GB" dirty="0"/>
              <a:t>The inputs are then weighted and summed up</a:t>
            </a:r>
          </a:p>
          <a:p>
            <a:r>
              <a:rPr lang="en-GB" dirty="0"/>
              <a:t>If they exceed a certain threshold the neuron “fires” and outputs a 1, otherwise a 0</a:t>
            </a:r>
          </a:p>
          <a:p>
            <a:pPr lvl="1"/>
            <a:r>
              <a:rPr lang="en-GB" dirty="0"/>
              <a:t>This is called a step function</a:t>
            </a:r>
          </a:p>
        </p:txBody>
      </p:sp>
      <p:sp>
        <p:nvSpPr>
          <p:cNvPr id="4" name="Slide Number Placeholder 3">
            <a:extLst>
              <a:ext uri="{FF2B5EF4-FFF2-40B4-BE49-F238E27FC236}">
                <a16:creationId xmlns:a16="http://schemas.microsoft.com/office/drawing/2014/main" id="{2315FB31-F399-4F15-A5AD-844AD8D36F25}"/>
              </a:ext>
            </a:extLst>
          </p:cNvPr>
          <p:cNvSpPr>
            <a:spLocks noGrp="1"/>
          </p:cNvSpPr>
          <p:nvPr>
            <p:ph type="sldNum" sz="quarter" idx="12"/>
          </p:nvPr>
        </p:nvSpPr>
        <p:spPr/>
        <p:txBody>
          <a:bodyPr/>
          <a:lstStyle/>
          <a:p>
            <a:fld id="{89C4E583-6443-4199-AF95-A2ECCC288D48}" type="slidenum">
              <a:rPr lang="en-GB" smtClean="0"/>
              <a:t>15</a:t>
            </a:fld>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40D6BF-59EF-451A-A7EF-966FF353D593}"/>
                  </a:ext>
                </a:extLst>
              </p:cNvPr>
              <p:cNvSpPr txBox="1"/>
              <p:nvPr/>
            </p:nvSpPr>
            <p:spPr>
              <a:xfrm>
                <a:off x="6217920" y="1845734"/>
                <a:ext cx="11559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∈[0,1]</m:t>
                      </m:r>
                    </m:oMath>
                  </m:oMathPara>
                </a14:m>
                <a:endParaRPr lang="en-GB" dirty="0"/>
              </a:p>
            </p:txBody>
          </p:sp>
        </mc:Choice>
        <mc:Fallback xmlns="">
          <p:sp>
            <p:nvSpPr>
              <p:cNvPr id="7" name="TextBox 6">
                <a:extLst>
                  <a:ext uri="{FF2B5EF4-FFF2-40B4-BE49-F238E27FC236}">
                    <a16:creationId xmlns:a16="http://schemas.microsoft.com/office/drawing/2014/main" id="{6E40D6BF-59EF-451A-A7EF-966FF353D593}"/>
                  </a:ext>
                </a:extLst>
              </p:cNvPr>
              <p:cNvSpPr txBox="1">
                <a:spLocks noRot="1" noChangeAspect="1" noMove="1" noResize="1" noEditPoints="1" noAdjustHandles="1" noChangeArrowheads="1" noChangeShapeType="1" noTextEdit="1"/>
              </p:cNvSpPr>
              <p:nvPr/>
            </p:nvSpPr>
            <p:spPr>
              <a:xfrm>
                <a:off x="6217920" y="1845734"/>
                <a:ext cx="1155940" cy="369332"/>
              </a:xfrm>
              <a:prstGeom prst="rect">
                <a:avLst/>
              </a:prstGeom>
              <a:blipFill>
                <a:blip r:embed="rId3"/>
                <a:stretch>
                  <a:fillRect r="-526" b="-16667"/>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393D81FC-714B-4343-A2A7-35838699168E}"/>
              </a:ext>
            </a:extLst>
          </p:cNvPr>
          <p:cNvCxnSpPr>
            <a:cxnSpLocks/>
            <a:stCxn id="7" idx="3"/>
            <a:endCxn id="10" idx="1"/>
          </p:cNvCxnSpPr>
          <p:nvPr/>
        </p:nvCxnSpPr>
        <p:spPr>
          <a:xfrm>
            <a:off x="7373860" y="2030400"/>
            <a:ext cx="579694"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150340-9D8F-48AE-9882-09E0C5C6C0A4}"/>
                  </a:ext>
                </a:extLst>
              </p:cNvPr>
              <p:cNvSpPr txBox="1"/>
              <p:nvPr/>
            </p:nvSpPr>
            <p:spPr>
              <a:xfrm>
                <a:off x="7953554" y="2215066"/>
                <a:ext cx="491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1</m:t>
                          </m:r>
                        </m:sub>
                      </m:sSub>
                    </m:oMath>
                  </m:oMathPara>
                </a14:m>
                <a:endParaRPr lang="en-GB" dirty="0"/>
              </a:p>
            </p:txBody>
          </p:sp>
        </mc:Choice>
        <mc:Fallback xmlns="">
          <p:sp>
            <p:nvSpPr>
              <p:cNvPr id="10" name="TextBox 9">
                <a:extLst>
                  <a:ext uri="{FF2B5EF4-FFF2-40B4-BE49-F238E27FC236}">
                    <a16:creationId xmlns:a16="http://schemas.microsoft.com/office/drawing/2014/main" id="{BB150340-9D8F-48AE-9882-09E0C5C6C0A4}"/>
                  </a:ext>
                </a:extLst>
              </p:cNvPr>
              <p:cNvSpPr txBox="1">
                <a:spLocks noRot="1" noChangeAspect="1" noMove="1" noResize="1" noEditPoints="1" noAdjustHandles="1" noChangeArrowheads="1" noChangeShapeType="1" noTextEdit="1"/>
              </p:cNvSpPr>
              <p:nvPr/>
            </p:nvSpPr>
            <p:spPr>
              <a:xfrm>
                <a:off x="7953554" y="2215066"/>
                <a:ext cx="491706" cy="369332"/>
              </a:xfrm>
              <a:prstGeom prst="rect">
                <a:avLst/>
              </a:prstGeom>
              <a:blipFill>
                <a:blip r:embed="rId4"/>
                <a:stretch>
                  <a:fillRect r="-1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8C97CD8-E19E-4970-85BF-8C2A7539A5E9}"/>
                  </a:ext>
                </a:extLst>
              </p:cNvPr>
              <p:cNvSpPr txBox="1"/>
              <p:nvPr/>
            </p:nvSpPr>
            <p:spPr>
              <a:xfrm>
                <a:off x="6217920" y="2617300"/>
                <a:ext cx="11559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∈[0,1]</m:t>
                      </m:r>
                    </m:oMath>
                  </m:oMathPara>
                </a14:m>
                <a:endParaRPr lang="en-GB" dirty="0"/>
              </a:p>
            </p:txBody>
          </p:sp>
        </mc:Choice>
        <mc:Fallback xmlns="">
          <p:sp>
            <p:nvSpPr>
              <p:cNvPr id="14" name="TextBox 13">
                <a:extLst>
                  <a:ext uri="{FF2B5EF4-FFF2-40B4-BE49-F238E27FC236}">
                    <a16:creationId xmlns:a16="http://schemas.microsoft.com/office/drawing/2014/main" id="{38C97CD8-E19E-4970-85BF-8C2A7539A5E9}"/>
                  </a:ext>
                </a:extLst>
              </p:cNvPr>
              <p:cNvSpPr txBox="1">
                <a:spLocks noRot="1" noChangeAspect="1" noMove="1" noResize="1" noEditPoints="1" noAdjustHandles="1" noChangeArrowheads="1" noChangeShapeType="1" noTextEdit="1"/>
              </p:cNvSpPr>
              <p:nvPr/>
            </p:nvSpPr>
            <p:spPr>
              <a:xfrm>
                <a:off x="6217920" y="2617300"/>
                <a:ext cx="1155940" cy="369332"/>
              </a:xfrm>
              <a:prstGeom prst="rect">
                <a:avLst/>
              </a:prstGeom>
              <a:blipFill>
                <a:blip r:embed="rId5"/>
                <a:stretch>
                  <a:fillRect r="-1053" b="-14754"/>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2ACFFDF-D69C-437D-8E14-27C747E2E5CE}"/>
              </a:ext>
            </a:extLst>
          </p:cNvPr>
          <p:cNvCxnSpPr>
            <a:cxnSpLocks/>
            <a:stCxn id="14" idx="3"/>
            <a:endCxn id="16" idx="1"/>
          </p:cNvCxnSpPr>
          <p:nvPr/>
        </p:nvCxnSpPr>
        <p:spPr>
          <a:xfrm>
            <a:off x="7373860" y="2801966"/>
            <a:ext cx="5796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776E69C-3CE9-4882-8A2F-13F263A0AE7A}"/>
                  </a:ext>
                </a:extLst>
              </p:cNvPr>
              <p:cNvSpPr txBox="1"/>
              <p:nvPr/>
            </p:nvSpPr>
            <p:spPr>
              <a:xfrm>
                <a:off x="7953554" y="2617300"/>
                <a:ext cx="491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2</m:t>
                          </m:r>
                        </m:sub>
                      </m:sSub>
                    </m:oMath>
                  </m:oMathPara>
                </a14:m>
                <a:endParaRPr lang="en-GB" dirty="0"/>
              </a:p>
            </p:txBody>
          </p:sp>
        </mc:Choice>
        <mc:Fallback xmlns="">
          <p:sp>
            <p:nvSpPr>
              <p:cNvPr id="16" name="TextBox 15">
                <a:extLst>
                  <a:ext uri="{FF2B5EF4-FFF2-40B4-BE49-F238E27FC236}">
                    <a16:creationId xmlns:a16="http://schemas.microsoft.com/office/drawing/2014/main" id="{F776E69C-3CE9-4882-8A2F-13F263A0AE7A}"/>
                  </a:ext>
                </a:extLst>
              </p:cNvPr>
              <p:cNvSpPr txBox="1">
                <a:spLocks noRot="1" noChangeAspect="1" noMove="1" noResize="1" noEditPoints="1" noAdjustHandles="1" noChangeArrowheads="1" noChangeShapeType="1" noTextEdit="1"/>
              </p:cNvSpPr>
              <p:nvPr/>
            </p:nvSpPr>
            <p:spPr>
              <a:xfrm>
                <a:off x="7953554" y="2617300"/>
                <a:ext cx="491706" cy="369332"/>
              </a:xfrm>
              <a:prstGeom prst="rect">
                <a:avLst/>
              </a:prstGeom>
              <a:blipFill>
                <a:blip r:embed="rId6"/>
                <a:stretch>
                  <a:fillRect r="-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05CB64E-8425-43FF-9AAE-FBC04461CFC7}"/>
                  </a:ext>
                </a:extLst>
              </p:cNvPr>
              <p:cNvSpPr txBox="1"/>
              <p:nvPr/>
            </p:nvSpPr>
            <p:spPr>
              <a:xfrm>
                <a:off x="6217920" y="3388866"/>
                <a:ext cx="115594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r>
                        <a:rPr lang="en-GB" b="0" i="1" smtClean="0">
                          <a:latin typeface="Cambria Math" panose="02040503050406030204" pitchFamily="18" charset="0"/>
                        </a:rPr>
                        <m:t>∈[0,1]</m:t>
                      </m:r>
                    </m:oMath>
                  </m:oMathPara>
                </a14:m>
                <a:endParaRPr lang="en-GB" dirty="0"/>
              </a:p>
            </p:txBody>
          </p:sp>
        </mc:Choice>
        <mc:Fallback xmlns="">
          <p:sp>
            <p:nvSpPr>
              <p:cNvPr id="20" name="TextBox 19">
                <a:extLst>
                  <a:ext uri="{FF2B5EF4-FFF2-40B4-BE49-F238E27FC236}">
                    <a16:creationId xmlns:a16="http://schemas.microsoft.com/office/drawing/2014/main" id="{805CB64E-8425-43FF-9AAE-FBC04461CFC7}"/>
                  </a:ext>
                </a:extLst>
              </p:cNvPr>
              <p:cNvSpPr txBox="1">
                <a:spLocks noRot="1" noChangeAspect="1" noMove="1" noResize="1" noEditPoints="1" noAdjustHandles="1" noChangeArrowheads="1" noChangeShapeType="1" noTextEdit="1"/>
              </p:cNvSpPr>
              <p:nvPr/>
            </p:nvSpPr>
            <p:spPr>
              <a:xfrm>
                <a:off x="6217920" y="3388866"/>
                <a:ext cx="1155940" cy="369332"/>
              </a:xfrm>
              <a:prstGeom prst="rect">
                <a:avLst/>
              </a:prstGeom>
              <a:blipFill>
                <a:blip r:embed="rId7"/>
                <a:stretch>
                  <a:fillRect r="-1053" b="-1475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A2A063F-3AC2-423F-9928-1DE5BD6C0AF8}"/>
              </a:ext>
            </a:extLst>
          </p:cNvPr>
          <p:cNvCxnSpPr>
            <a:cxnSpLocks/>
            <a:stCxn id="20" idx="3"/>
            <a:endCxn id="22" idx="1"/>
          </p:cNvCxnSpPr>
          <p:nvPr/>
        </p:nvCxnSpPr>
        <p:spPr>
          <a:xfrm flipV="1">
            <a:off x="7373860" y="3204200"/>
            <a:ext cx="579694" cy="3693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24A1B3E-0859-4613-9263-93EDB180DD79}"/>
                  </a:ext>
                </a:extLst>
              </p:cNvPr>
              <p:cNvSpPr txBox="1"/>
              <p:nvPr/>
            </p:nvSpPr>
            <p:spPr>
              <a:xfrm>
                <a:off x="7953554" y="3019534"/>
                <a:ext cx="49170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𝑤</m:t>
                          </m:r>
                        </m:e>
                        <m:sub>
                          <m:r>
                            <a:rPr lang="en-GB" b="0" i="1" smtClean="0">
                              <a:latin typeface="Cambria Math" panose="02040503050406030204" pitchFamily="18" charset="0"/>
                            </a:rPr>
                            <m:t>3</m:t>
                          </m:r>
                        </m:sub>
                      </m:sSub>
                    </m:oMath>
                  </m:oMathPara>
                </a14:m>
                <a:endParaRPr lang="en-GB" dirty="0"/>
              </a:p>
            </p:txBody>
          </p:sp>
        </mc:Choice>
        <mc:Fallback xmlns="">
          <p:sp>
            <p:nvSpPr>
              <p:cNvPr id="22" name="TextBox 21">
                <a:extLst>
                  <a:ext uri="{FF2B5EF4-FFF2-40B4-BE49-F238E27FC236}">
                    <a16:creationId xmlns:a16="http://schemas.microsoft.com/office/drawing/2014/main" id="{D24A1B3E-0859-4613-9263-93EDB180DD79}"/>
                  </a:ext>
                </a:extLst>
              </p:cNvPr>
              <p:cNvSpPr txBox="1">
                <a:spLocks noRot="1" noChangeAspect="1" noMove="1" noResize="1" noEditPoints="1" noAdjustHandles="1" noChangeArrowheads="1" noChangeShapeType="1" noTextEdit="1"/>
              </p:cNvSpPr>
              <p:nvPr/>
            </p:nvSpPr>
            <p:spPr>
              <a:xfrm>
                <a:off x="7953554" y="3019534"/>
                <a:ext cx="491706" cy="369332"/>
              </a:xfrm>
              <a:prstGeom prst="rect">
                <a:avLst/>
              </a:prstGeom>
              <a:blipFill>
                <a:blip r:embed="rId8"/>
                <a:stretch>
                  <a:fillRect r="-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40EBB636-3933-4EEC-B6D7-D8793F39C30A}"/>
                  </a:ext>
                </a:extLst>
              </p:cNvPr>
              <p:cNvSpPr/>
              <p:nvPr/>
            </p:nvSpPr>
            <p:spPr>
              <a:xfrm>
                <a:off x="8550502" y="2273060"/>
                <a:ext cx="1155940" cy="11559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GB" sz="4000" b="0" i="0" smtClean="0">
                          <a:latin typeface="Cambria Math" panose="02040503050406030204" pitchFamily="18" charset="0"/>
                        </a:rPr>
                        <m:t>Σ</m:t>
                      </m:r>
                    </m:oMath>
                  </m:oMathPara>
                </a14:m>
                <a:endParaRPr lang="en-GB" sz="4000" dirty="0"/>
              </a:p>
            </p:txBody>
          </p:sp>
        </mc:Choice>
        <mc:Fallback xmlns="">
          <p:sp>
            <p:nvSpPr>
              <p:cNvPr id="27" name="Oval 26">
                <a:extLst>
                  <a:ext uri="{FF2B5EF4-FFF2-40B4-BE49-F238E27FC236}">
                    <a16:creationId xmlns:a16="http://schemas.microsoft.com/office/drawing/2014/main" id="{40EBB636-3933-4EEC-B6D7-D8793F39C30A}"/>
                  </a:ext>
                </a:extLst>
              </p:cNvPr>
              <p:cNvSpPr>
                <a:spLocks noRot="1" noChangeAspect="1" noMove="1" noResize="1" noEditPoints="1" noAdjustHandles="1" noChangeArrowheads="1" noChangeShapeType="1" noTextEdit="1"/>
              </p:cNvSpPr>
              <p:nvPr/>
            </p:nvSpPr>
            <p:spPr>
              <a:xfrm>
                <a:off x="8550502" y="2273060"/>
                <a:ext cx="1155940" cy="1155940"/>
              </a:xfrm>
              <a:prstGeom prst="ellipse">
                <a:avLst/>
              </a:prstGeom>
              <a:blipFill>
                <a:blip r:embed="rId9"/>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9DC417BE-7383-454B-A83A-52B8E80B2B7E}"/>
              </a:ext>
            </a:extLst>
          </p:cNvPr>
          <p:cNvCxnSpPr>
            <a:cxnSpLocks/>
            <a:stCxn id="27" idx="6"/>
          </p:cNvCxnSpPr>
          <p:nvPr/>
        </p:nvCxnSpPr>
        <p:spPr>
          <a:xfrm>
            <a:off x="9706442" y="2851030"/>
            <a:ext cx="588322" cy="0"/>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F8EE490-AC61-4C78-8837-9CD0AA1DC9E3}"/>
              </a:ext>
            </a:extLst>
          </p:cNvPr>
          <p:cNvCxnSpPr>
            <a:cxnSpLocks/>
          </p:cNvCxnSpPr>
          <p:nvPr/>
        </p:nvCxnSpPr>
        <p:spPr>
          <a:xfrm flipV="1">
            <a:off x="10294764" y="2384115"/>
            <a:ext cx="799958" cy="4669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CBFD2507-0019-410C-93A5-6C27923C530F}"/>
              </a:ext>
            </a:extLst>
          </p:cNvPr>
          <p:cNvCxnSpPr>
            <a:cxnSpLocks/>
          </p:cNvCxnSpPr>
          <p:nvPr/>
        </p:nvCxnSpPr>
        <p:spPr>
          <a:xfrm>
            <a:off x="10303390" y="2851030"/>
            <a:ext cx="781033" cy="4748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748E6CA2-6DBC-4194-B898-9AF0CC60F74D}"/>
              </a:ext>
            </a:extLst>
          </p:cNvPr>
          <p:cNvSpPr txBox="1"/>
          <p:nvPr/>
        </p:nvSpPr>
        <p:spPr>
          <a:xfrm rot="19571160">
            <a:off x="10036649" y="2340269"/>
            <a:ext cx="1105624" cy="307777"/>
          </a:xfrm>
          <a:prstGeom prst="rect">
            <a:avLst/>
          </a:prstGeom>
          <a:noFill/>
        </p:spPr>
        <p:txBody>
          <a:bodyPr wrap="none" rtlCol="0">
            <a:spAutoFit/>
          </a:bodyPr>
          <a:lstStyle/>
          <a:p>
            <a:r>
              <a:rPr lang="en-GB" sz="1400" dirty="0"/>
              <a:t>&gt;= threshold</a:t>
            </a:r>
          </a:p>
        </p:txBody>
      </p:sp>
      <p:sp>
        <p:nvSpPr>
          <p:cNvPr id="41" name="TextBox 40">
            <a:extLst>
              <a:ext uri="{FF2B5EF4-FFF2-40B4-BE49-F238E27FC236}">
                <a16:creationId xmlns:a16="http://schemas.microsoft.com/office/drawing/2014/main" id="{B903312F-F785-4466-9C99-000530949A4B}"/>
              </a:ext>
            </a:extLst>
          </p:cNvPr>
          <p:cNvSpPr txBox="1"/>
          <p:nvPr/>
        </p:nvSpPr>
        <p:spPr>
          <a:xfrm rot="1952892">
            <a:off x="10037081" y="3109220"/>
            <a:ext cx="1015856" cy="307777"/>
          </a:xfrm>
          <a:prstGeom prst="rect">
            <a:avLst/>
          </a:prstGeom>
          <a:noFill/>
        </p:spPr>
        <p:txBody>
          <a:bodyPr wrap="none" rtlCol="0">
            <a:spAutoFit/>
          </a:bodyPr>
          <a:lstStyle/>
          <a:p>
            <a:r>
              <a:rPr lang="en-GB" sz="1400" dirty="0"/>
              <a:t>&lt; threshold</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DD3DB05-F730-4CCE-A8AA-DABED159EC1D}"/>
                  </a:ext>
                </a:extLst>
              </p:cNvPr>
              <p:cNvSpPr txBox="1"/>
              <p:nvPr/>
            </p:nvSpPr>
            <p:spPr>
              <a:xfrm>
                <a:off x="11081963" y="2081242"/>
                <a:ext cx="781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=1</m:t>
                      </m:r>
                    </m:oMath>
                  </m:oMathPara>
                </a14:m>
                <a:endParaRPr lang="en-GB" dirty="0"/>
              </a:p>
            </p:txBody>
          </p:sp>
        </mc:Choice>
        <mc:Fallback xmlns="">
          <p:sp>
            <p:nvSpPr>
              <p:cNvPr id="43" name="TextBox 42">
                <a:extLst>
                  <a:ext uri="{FF2B5EF4-FFF2-40B4-BE49-F238E27FC236}">
                    <a16:creationId xmlns:a16="http://schemas.microsoft.com/office/drawing/2014/main" id="{8DD3DB05-F730-4CCE-A8AA-DABED159EC1D}"/>
                  </a:ext>
                </a:extLst>
              </p:cNvPr>
              <p:cNvSpPr txBox="1">
                <a:spLocks noRot="1" noChangeAspect="1" noMove="1" noResize="1" noEditPoints="1" noAdjustHandles="1" noChangeArrowheads="1" noChangeShapeType="1" noTextEdit="1"/>
              </p:cNvSpPr>
              <p:nvPr/>
            </p:nvSpPr>
            <p:spPr>
              <a:xfrm>
                <a:off x="11081963" y="2081242"/>
                <a:ext cx="781033" cy="369332"/>
              </a:xfrm>
              <a:prstGeom prst="rect">
                <a:avLst/>
              </a:prstGeom>
              <a:blipFill>
                <a:blip r:embed="rId10"/>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66F7647-F388-4E91-BA55-41B804AE7009}"/>
                  </a:ext>
                </a:extLst>
              </p:cNvPr>
              <p:cNvSpPr txBox="1"/>
              <p:nvPr/>
            </p:nvSpPr>
            <p:spPr>
              <a:xfrm>
                <a:off x="11078305" y="3229689"/>
                <a:ext cx="78103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666F7647-F388-4E91-BA55-41B804AE7009}"/>
                  </a:ext>
                </a:extLst>
              </p:cNvPr>
              <p:cNvSpPr txBox="1">
                <a:spLocks noRot="1" noChangeAspect="1" noMove="1" noResize="1" noEditPoints="1" noAdjustHandles="1" noChangeArrowheads="1" noChangeShapeType="1" noTextEdit="1"/>
              </p:cNvSpPr>
              <p:nvPr/>
            </p:nvSpPr>
            <p:spPr>
              <a:xfrm>
                <a:off x="11078305" y="3229689"/>
                <a:ext cx="781033" cy="369332"/>
              </a:xfrm>
              <a:prstGeom prst="rect">
                <a:avLst/>
              </a:prstGeom>
              <a:blipFill>
                <a:blip r:embed="rId11"/>
                <a:stretch>
                  <a:fillRect b="-6667"/>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B5B802DA-972C-4C7F-8ACF-86E0C4CFBF3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63707" y="3594337"/>
            <a:ext cx="2744226" cy="2706634"/>
          </a:xfrm>
          <a:prstGeom prst="rect">
            <a:avLst/>
          </a:prstGeom>
        </p:spPr>
      </p:pic>
    </p:spTree>
    <p:extLst>
      <p:ext uri="{BB962C8B-B14F-4D97-AF65-F5344CB8AC3E}">
        <p14:creationId xmlns:p14="http://schemas.microsoft.com/office/powerpoint/2010/main" val="1651330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95E5D9A-99C9-45F0-8E47-EFB67BA1669C}"/>
              </a:ext>
            </a:extLst>
          </p:cNvPr>
          <p:cNvSpPr>
            <a:spLocks noGrp="1"/>
          </p:cNvSpPr>
          <p:nvPr>
            <p:ph type="title"/>
          </p:nvPr>
        </p:nvSpPr>
        <p:spPr>
          <a:xfrm>
            <a:off x="831894" y="1259378"/>
            <a:ext cx="10528212" cy="3084021"/>
          </a:xfrm>
        </p:spPr>
        <p:txBody>
          <a:bodyPr/>
          <a:lstStyle/>
          <a:p>
            <a:r>
              <a:rPr lang="en-GB" dirty="0"/>
              <a:t>Artificial Neural Networks</a:t>
            </a:r>
          </a:p>
        </p:txBody>
      </p:sp>
      <p:sp>
        <p:nvSpPr>
          <p:cNvPr id="5" name="Slide Number Placeholder 4">
            <a:extLst>
              <a:ext uri="{FF2B5EF4-FFF2-40B4-BE49-F238E27FC236}">
                <a16:creationId xmlns:a16="http://schemas.microsoft.com/office/drawing/2014/main" id="{CAB1EC14-9850-4383-8C59-A6529FD6FC58}"/>
              </a:ext>
            </a:extLst>
          </p:cNvPr>
          <p:cNvSpPr>
            <a:spLocks noGrp="1"/>
          </p:cNvSpPr>
          <p:nvPr>
            <p:ph type="sldNum" sz="quarter" idx="12"/>
          </p:nvPr>
        </p:nvSpPr>
        <p:spPr/>
        <p:txBody>
          <a:bodyPr/>
          <a:lstStyle/>
          <a:p>
            <a:fld id="{89C4E583-6443-4199-AF95-A2ECCC288D48}" type="slidenum">
              <a:rPr lang="en-GB" smtClean="0"/>
              <a:t>16</a:t>
            </a:fld>
            <a:endParaRPr lang="en-GB"/>
          </a:p>
        </p:txBody>
      </p:sp>
    </p:spTree>
    <p:extLst>
      <p:ext uri="{BB962C8B-B14F-4D97-AF65-F5344CB8AC3E}">
        <p14:creationId xmlns:p14="http://schemas.microsoft.com/office/powerpoint/2010/main" val="250176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EBFF38-543A-4C1D-9A04-35F0A449EFB1}"/>
              </a:ext>
            </a:extLst>
          </p:cNvPr>
          <p:cNvSpPr>
            <a:spLocks noGrp="1"/>
          </p:cNvSpPr>
          <p:nvPr>
            <p:ph type="title"/>
          </p:nvPr>
        </p:nvSpPr>
        <p:spPr/>
        <p:txBody>
          <a:bodyPr/>
          <a:lstStyle/>
          <a:p>
            <a:r>
              <a:rPr lang="en-GB" dirty="0"/>
              <a:t>A Good Start</a:t>
            </a:r>
          </a:p>
        </p:txBody>
      </p:sp>
      <p:sp>
        <p:nvSpPr>
          <p:cNvPr id="3" name="Slide Number Placeholder 2">
            <a:extLst>
              <a:ext uri="{FF2B5EF4-FFF2-40B4-BE49-F238E27FC236}">
                <a16:creationId xmlns:a16="http://schemas.microsoft.com/office/drawing/2014/main" id="{5EBE8828-25E2-405A-A090-A416655B264C}"/>
              </a:ext>
            </a:extLst>
          </p:cNvPr>
          <p:cNvSpPr>
            <a:spLocks noGrp="1"/>
          </p:cNvSpPr>
          <p:nvPr>
            <p:ph type="sldNum" sz="quarter" idx="12"/>
          </p:nvPr>
        </p:nvSpPr>
        <p:spPr/>
        <p:txBody>
          <a:bodyPr/>
          <a:lstStyle/>
          <a:p>
            <a:fld id="{89C4E583-6443-4199-AF95-A2ECCC288D48}" type="slidenum">
              <a:rPr lang="en-GB" smtClean="0"/>
              <a:t>17</a:t>
            </a:fld>
            <a:endParaRPr lang="en-GB"/>
          </a:p>
        </p:txBody>
      </p:sp>
      <p:sp>
        <p:nvSpPr>
          <p:cNvPr id="6" name="Rectangle 5">
            <a:extLst>
              <a:ext uri="{FF2B5EF4-FFF2-40B4-BE49-F238E27FC236}">
                <a16:creationId xmlns:a16="http://schemas.microsoft.com/office/drawing/2014/main" id="{7B8AB772-69BC-41F0-9D4B-E3CC15AD2648}"/>
              </a:ext>
            </a:extLst>
          </p:cNvPr>
          <p:cNvSpPr/>
          <p:nvPr/>
        </p:nvSpPr>
        <p:spPr>
          <a:xfrm>
            <a:off x="3048000" y="3105835"/>
            <a:ext cx="6096000" cy="1323439"/>
          </a:xfrm>
          <a:prstGeom prst="rect">
            <a:avLst/>
          </a:prstGeom>
        </p:spPr>
        <p:txBody>
          <a:bodyPr>
            <a:spAutoFit/>
          </a:bodyPr>
          <a:lstStyle/>
          <a:p>
            <a:r>
              <a:rPr lang="en-GB" sz="2800" i="1" dirty="0"/>
              <a:t>“At some fundamental level, no one understands machine learning.”</a:t>
            </a:r>
          </a:p>
          <a:p>
            <a:r>
              <a:rPr lang="en-GB" sz="2400" dirty="0"/>
              <a:t>- Christopher </a:t>
            </a:r>
            <a:r>
              <a:rPr lang="en-GB" sz="2400" dirty="0" err="1"/>
              <a:t>Olah</a:t>
            </a:r>
            <a:r>
              <a:rPr lang="en-GB" sz="2400" dirty="0"/>
              <a:t>, 2014</a:t>
            </a:r>
            <a:r>
              <a:rPr lang="en-GB" sz="2400" baseline="30000" dirty="0"/>
              <a:t>[3]</a:t>
            </a:r>
            <a:endParaRPr lang="en-GB" sz="2400" dirty="0"/>
          </a:p>
        </p:txBody>
      </p:sp>
    </p:spTree>
    <p:extLst>
      <p:ext uri="{BB962C8B-B14F-4D97-AF65-F5344CB8AC3E}">
        <p14:creationId xmlns:p14="http://schemas.microsoft.com/office/powerpoint/2010/main" val="343698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4EC971-64F4-4EC6-B397-5695086D435E}"/>
              </a:ext>
            </a:extLst>
          </p:cNvPr>
          <p:cNvSpPr>
            <a:spLocks noGrp="1"/>
          </p:cNvSpPr>
          <p:nvPr>
            <p:ph type="title"/>
          </p:nvPr>
        </p:nvSpPr>
        <p:spPr/>
        <p:txBody>
          <a:bodyPr/>
          <a:lstStyle/>
          <a:p>
            <a:r>
              <a:rPr lang="en-GB" dirty="0"/>
              <a:t>What are Artificial Neural Networks?</a:t>
            </a:r>
          </a:p>
        </p:txBody>
      </p:sp>
      <p:sp>
        <p:nvSpPr>
          <p:cNvPr id="5" name="Content Placeholder 4">
            <a:extLst>
              <a:ext uri="{FF2B5EF4-FFF2-40B4-BE49-F238E27FC236}">
                <a16:creationId xmlns:a16="http://schemas.microsoft.com/office/drawing/2014/main" id="{3DF773D8-E5DD-4D32-A796-F362281C385B}"/>
              </a:ext>
            </a:extLst>
          </p:cNvPr>
          <p:cNvSpPr>
            <a:spLocks noGrp="1"/>
          </p:cNvSpPr>
          <p:nvPr>
            <p:ph idx="1"/>
          </p:nvPr>
        </p:nvSpPr>
        <p:spPr/>
        <p:txBody>
          <a:bodyPr/>
          <a:lstStyle/>
          <a:p>
            <a:r>
              <a:rPr lang="en-GB" dirty="0"/>
              <a:t>Artificial Neural Networks (ANNs) are a </a:t>
            </a:r>
            <a:r>
              <a:rPr lang="en-GB" i="1" dirty="0"/>
              <a:t>machine learning</a:t>
            </a:r>
            <a:r>
              <a:rPr lang="en-GB" dirty="0"/>
              <a:t> approach</a:t>
            </a:r>
          </a:p>
          <a:p>
            <a:r>
              <a:rPr lang="en-GB" dirty="0"/>
              <a:t>Like with most machine learning algorithms the idea is simple:</a:t>
            </a:r>
            <a:br>
              <a:rPr lang="en-GB" dirty="0"/>
            </a:br>
            <a:r>
              <a:rPr lang="en-GB" dirty="0"/>
              <a:t>ANNs learn from the data presented to them and figure out a solution</a:t>
            </a:r>
          </a:p>
          <a:p>
            <a:r>
              <a:rPr lang="en-GB" dirty="0"/>
              <a:t>ANNs have come up as early as the 50’s</a:t>
            </a:r>
          </a:p>
          <a:p>
            <a:r>
              <a:rPr lang="en-GB" dirty="0"/>
              <a:t>But since 2006 the field exploded</a:t>
            </a:r>
          </a:p>
          <a:p>
            <a:pPr lvl="1"/>
            <a:r>
              <a:rPr lang="en-GB" dirty="0"/>
              <a:t>This is mostly due to a collection of techniques which are now known as </a:t>
            </a:r>
            <a:r>
              <a:rPr lang="en-GB" i="1" dirty="0"/>
              <a:t>deep learning</a:t>
            </a:r>
          </a:p>
          <a:p>
            <a:pPr lvl="1"/>
            <a:r>
              <a:rPr lang="en-GB" dirty="0"/>
              <a:t>Having far more computing power and large amounts of data sets certainly helped, and probably are the two main reasons for the spike in usage since 2012</a:t>
            </a:r>
          </a:p>
        </p:txBody>
      </p:sp>
      <p:sp>
        <p:nvSpPr>
          <p:cNvPr id="3" name="Slide Number Placeholder 2">
            <a:extLst>
              <a:ext uri="{FF2B5EF4-FFF2-40B4-BE49-F238E27FC236}">
                <a16:creationId xmlns:a16="http://schemas.microsoft.com/office/drawing/2014/main" id="{5C5EC8A5-F7F2-4A15-894B-E5B41812CE9E}"/>
              </a:ext>
            </a:extLst>
          </p:cNvPr>
          <p:cNvSpPr>
            <a:spLocks noGrp="1"/>
          </p:cNvSpPr>
          <p:nvPr>
            <p:ph type="sldNum" sz="quarter" idx="12"/>
          </p:nvPr>
        </p:nvSpPr>
        <p:spPr/>
        <p:txBody>
          <a:bodyPr/>
          <a:lstStyle/>
          <a:p>
            <a:fld id="{89C4E583-6443-4199-AF95-A2ECCC288D48}" type="slidenum">
              <a:rPr lang="en-GB" smtClean="0"/>
              <a:t>18</a:t>
            </a:fld>
            <a:endParaRPr lang="en-GB"/>
          </a:p>
        </p:txBody>
      </p:sp>
    </p:spTree>
    <p:extLst>
      <p:ext uri="{BB962C8B-B14F-4D97-AF65-F5344CB8AC3E}">
        <p14:creationId xmlns:p14="http://schemas.microsoft.com/office/powerpoint/2010/main" val="3512832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F91C6B-4054-4671-B05B-0B72D40CE72A}"/>
              </a:ext>
            </a:extLst>
          </p:cNvPr>
          <p:cNvSpPr>
            <a:spLocks noGrp="1"/>
          </p:cNvSpPr>
          <p:nvPr>
            <p:ph type="title"/>
          </p:nvPr>
        </p:nvSpPr>
        <p:spPr/>
        <p:txBody>
          <a:bodyPr/>
          <a:lstStyle/>
          <a:p>
            <a:r>
              <a:rPr lang="en-GB" dirty="0"/>
              <a:t>What is Deep Learning?</a:t>
            </a:r>
          </a:p>
        </p:txBody>
      </p:sp>
      <p:sp>
        <p:nvSpPr>
          <p:cNvPr id="5" name="Content Placeholder 4">
            <a:extLst>
              <a:ext uri="{FF2B5EF4-FFF2-40B4-BE49-F238E27FC236}">
                <a16:creationId xmlns:a16="http://schemas.microsoft.com/office/drawing/2014/main" id="{42B7F30C-9E99-43E3-B19B-2DA44ED22C90}"/>
              </a:ext>
            </a:extLst>
          </p:cNvPr>
          <p:cNvSpPr>
            <a:spLocks noGrp="1"/>
          </p:cNvSpPr>
          <p:nvPr>
            <p:ph idx="1"/>
          </p:nvPr>
        </p:nvSpPr>
        <p:spPr/>
        <p:txBody>
          <a:bodyPr/>
          <a:lstStyle/>
          <a:p>
            <a:r>
              <a:rPr lang="en-GB" dirty="0"/>
              <a:t>It is a family of algorithms used to extract, model and predict structure in data</a:t>
            </a:r>
          </a:p>
          <a:p>
            <a:r>
              <a:rPr lang="de-DE" dirty="0"/>
              <a:t>The </a:t>
            </a:r>
            <a:r>
              <a:rPr lang="de-DE" b="1" dirty="0" err="1"/>
              <a:t>deep</a:t>
            </a:r>
            <a:r>
              <a:rPr lang="de-DE" dirty="0"/>
              <a:t> </a:t>
            </a:r>
            <a:r>
              <a:rPr lang="de-DE" dirty="0" err="1"/>
              <a:t>comes</a:t>
            </a:r>
            <a:r>
              <a:rPr lang="de-DE" dirty="0"/>
              <a:t> </a:t>
            </a:r>
            <a:r>
              <a:rPr lang="de-DE" dirty="0" err="1"/>
              <a:t>from</a:t>
            </a:r>
            <a:r>
              <a:rPr lang="de-DE" dirty="0"/>
              <a:t> </a:t>
            </a:r>
            <a:r>
              <a:rPr lang="de-DE" dirty="0" err="1"/>
              <a:t>the</a:t>
            </a:r>
            <a:r>
              <a:rPr lang="de-DE" dirty="0"/>
              <a:t> </a:t>
            </a:r>
            <a:r>
              <a:rPr lang="de-DE" dirty="0" err="1"/>
              <a:t>structure</a:t>
            </a:r>
            <a:r>
              <a:rPr lang="de-DE" dirty="0"/>
              <a:t> </a:t>
            </a:r>
            <a:r>
              <a:rPr lang="de-DE" dirty="0" err="1"/>
              <a:t>of</a:t>
            </a:r>
            <a:r>
              <a:rPr lang="de-DE" dirty="0"/>
              <a:t> </a:t>
            </a:r>
            <a:r>
              <a:rPr lang="de-DE" dirty="0" err="1"/>
              <a:t>those</a:t>
            </a:r>
            <a:r>
              <a:rPr lang="de-DE" dirty="0"/>
              <a:t> </a:t>
            </a:r>
            <a:r>
              <a:rPr lang="de-DE" dirty="0" err="1"/>
              <a:t>models</a:t>
            </a:r>
            <a:endParaRPr lang="de-DE" dirty="0"/>
          </a:p>
          <a:p>
            <a:pPr lvl="1"/>
            <a:r>
              <a:rPr lang="de-DE" dirty="0"/>
              <a:t>Deep </a:t>
            </a:r>
            <a:r>
              <a:rPr lang="de-DE" dirty="0" err="1"/>
              <a:t>learning</a:t>
            </a:r>
            <a:r>
              <a:rPr lang="de-DE" dirty="0"/>
              <a:t> </a:t>
            </a:r>
            <a:r>
              <a:rPr lang="de-DE" dirty="0" err="1"/>
              <a:t>models</a:t>
            </a:r>
            <a:r>
              <a:rPr lang="de-DE" dirty="0"/>
              <a:t> form </a:t>
            </a:r>
            <a:r>
              <a:rPr lang="de-DE" dirty="0" err="1"/>
              <a:t>from</a:t>
            </a:r>
            <a:r>
              <a:rPr lang="de-DE" dirty="0"/>
              <a:t> simple </a:t>
            </a:r>
            <a:r>
              <a:rPr lang="de-DE" dirty="0" err="1"/>
              <a:t>structures</a:t>
            </a:r>
            <a:r>
              <a:rPr lang="de-DE" dirty="0"/>
              <a:t> </a:t>
            </a:r>
            <a:r>
              <a:rPr lang="de-DE" dirty="0" err="1"/>
              <a:t>more</a:t>
            </a:r>
            <a:r>
              <a:rPr lang="de-DE" dirty="0"/>
              <a:t> and </a:t>
            </a:r>
            <a:r>
              <a:rPr lang="de-DE" dirty="0" err="1"/>
              <a:t>more</a:t>
            </a:r>
            <a:r>
              <a:rPr lang="de-DE" dirty="0"/>
              <a:t> </a:t>
            </a:r>
            <a:r>
              <a:rPr lang="de-DE" dirty="0" err="1"/>
              <a:t>complex</a:t>
            </a:r>
            <a:r>
              <a:rPr lang="de-DE" dirty="0"/>
              <a:t> </a:t>
            </a:r>
            <a:r>
              <a:rPr lang="de-DE" dirty="0" err="1"/>
              <a:t>structures</a:t>
            </a:r>
            <a:endParaRPr lang="de-DE" dirty="0"/>
          </a:p>
          <a:p>
            <a:pPr lvl="1"/>
            <a:r>
              <a:rPr lang="de-DE" dirty="0" err="1"/>
              <a:t>It</a:t>
            </a:r>
            <a:r>
              <a:rPr lang="de-DE" dirty="0"/>
              <a:t> </a:t>
            </a:r>
            <a:r>
              <a:rPr lang="de-DE" dirty="0" err="1"/>
              <a:t>is</a:t>
            </a:r>
            <a:r>
              <a:rPr lang="de-DE" dirty="0"/>
              <a:t> </a:t>
            </a:r>
            <a:r>
              <a:rPr lang="de-DE" dirty="0" err="1"/>
              <a:t>thus</a:t>
            </a:r>
            <a:r>
              <a:rPr lang="de-DE" dirty="0"/>
              <a:t> a </a:t>
            </a:r>
            <a:r>
              <a:rPr lang="de-DE" b="1" dirty="0" err="1"/>
              <a:t>layered</a:t>
            </a:r>
            <a:r>
              <a:rPr lang="de-DE" dirty="0"/>
              <a:t> </a:t>
            </a:r>
            <a:r>
              <a:rPr lang="de-DE" dirty="0" err="1"/>
              <a:t>approach</a:t>
            </a:r>
            <a:r>
              <a:rPr lang="de-DE" dirty="0"/>
              <a:t>. A </a:t>
            </a:r>
            <a:r>
              <a:rPr lang="de-DE" dirty="0" err="1"/>
              <a:t>deep</a:t>
            </a:r>
            <a:r>
              <a:rPr lang="de-DE" dirty="0"/>
              <a:t> </a:t>
            </a:r>
            <a:r>
              <a:rPr lang="de-DE" dirty="0" err="1"/>
              <a:t>learning</a:t>
            </a:r>
            <a:r>
              <a:rPr lang="de-DE" dirty="0"/>
              <a:t> </a:t>
            </a:r>
            <a:r>
              <a:rPr lang="de-DE" dirty="0" err="1"/>
              <a:t>model</a:t>
            </a:r>
            <a:r>
              <a:rPr lang="de-DE" dirty="0"/>
              <a:t> </a:t>
            </a:r>
            <a:r>
              <a:rPr lang="de-DE" dirty="0" err="1"/>
              <a:t>consists</a:t>
            </a:r>
            <a:r>
              <a:rPr lang="de-DE" dirty="0"/>
              <a:t> </a:t>
            </a:r>
            <a:r>
              <a:rPr lang="de-DE" dirty="0" err="1"/>
              <a:t>of</a:t>
            </a:r>
            <a:r>
              <a:rPr lang="de-DE" dirty="0"/>
              <a:t> </a:t>
            </a:r>
            <a:r>
              <a:rPr lang="de-DE" dirty="0" err="1"/>
              <a:t>many</a:t>
            </a:r>
            <a:r>
              <a:rPr lang="de-DE" dirty="0"/>
              <a:t> </a:t>
            </a:r>
            <a:r>
              <a:rPr lang="de-DE" dirty="0" err="1"/>
              <a:t>layers</a:t>
            </a:r>
            <a:endParaRPr lang="de-DE" dirty="0"/>
          </a:p>
          <a:p>
            <a:r>
              <a:rPr lang="de-DE" i="1" dirty="0" err="1"/>
              <a:t>Neural</a:t>
            </a:r>
            <a:r>
              <a:rPr lang="de-DE" i="1" dirty="0"/>
              <a:t> Networks</a:t>
            </a:r>
            <a:r>
              <a:rPr lang="de-DE" dirty="0"/>
              <a:t> </a:t>
            </a:r>
            <a:r>
              <a:rPr lang="de-DE" dirty="0" err="1"/>
              <a:t>are</a:t>
            </a:r>
            <a:r>
              <a:rPr lang="de-DE" dirty="0"/>
              <a:t> </a:t>
            </a:r>
            <a:r>
              <a:rPr lang="de-DE" dirty="0" err="1"/>
              <a:t>probably</a:t>
            </a:r>
            <a:r>
              <a:rPr lang="de-DE" dirty="0"/>
              <a:t> </a:t>
            </a:r>
            <a:r>
              <a:rPr lang="de-DE" dirty="0" err="1"/>
              <a:t>the</a:t>
            </a:r>
            <a:r>
              <a:rPr lang="de-DE" dirty="0"/>
              <a:t> </a:t>
            </a:r>
            <a:r>
              <a:rPr lang="de-DE" dirty="0" err="1"/>
              <a:t>most</a:t>
            </a:r>
            <a:r>
              <a:rPr lang="de-DE" dirty="0"/>
              <a:t> prominent </a:t>
            </a:r>
            <a:r>
              <a:rPr lang="de-DE" dirty="0" err="1"/>
              <a:t>example</a:t>
            </a:r>
            <a:r>
              <a:rPr lang="de-DE" dirty="0"/>
              <a:t> </a:t>
            </a:r>
            <a:r>
              <a:rPr lang="de-DE" dirty="0" err="1"/>
              <a:t>of</a:t>
            </a:r>
            <a:r>
              <a:rPr lang="de-DE" dirty="0"/>
              <a:t> </a:t>
            </a:r>
            <a:r>
              <a:rPr lang="de-DE" dirty="0" err="1"/>
              <a:t>deep</a:t>
            </a:r>
            <a:r>
              <a:rPr lang="de-DE" dirty="0"/>
              <a:t> </a:t>
            </a:r>
            <a:r>
              <a:rPr lang="de-DE" dirty="0" err="1"/>
              <a:t>learning</a:t>
            </a:r>
            <a:endParaRPr lang="de-DE" i="1" dirty="0"/>
          </a:p>
        </p:txBody>
      </p:sp>
      <p:sp>
        <p:nvSpPr>
          <p:cNvPr id="3" name="Slide Number Placeholder 2">
            <a:extLst>
              <a:ext uri="{FF2B5EF4-FFF2-40B4-BE49-F238E27FC236}">
                <a16:creationId xmlns:a16="http://schemas.microsoft.com/office/drawing/2014/main" id="{D9880F7C-8F01-4462-95FD-49AA8418F80E}"/>
              </a:ext>
            </a:extLst>
          </p:cNvPr>
          <p:cNvSpPr>
            <a:spLocks noGrp="1"/>
          </p:cNvSpPr>
          <p:nvPr>
            <p:ph type="sldNum" sz="quarter" idx="12"/>
          </p:nvPr>
        </p:nvSpPr>
        <p:spPr/>
        <p:txBody>
          <a:bodyPr/>
          <a:lstStyle/>
          <a:p>
            <a:fld id="{89C4E583-6443-4199-AF95-A2ECCC288D48}" type="slidenum">
              <a:rPr lang="en-GB" smtClean="0"/>
              <a:t>19</a:t>
            </a:fld>
            <a:endParaRPr lang="en-GB"/>
          </a:p>
        </p:txBody>
      </p:sp>
      <p:pic>
        <p:nvPicPr>
          <p:cNvPr id="6" name="Picture 5">
            <a:extLst>
              <a:ext uri="{FF2B5EF4-FFF2-40B4-BE49-F238E27FC236}">
                <a16:creationId xmlns:a16="http://schemas.microsoft.com/office/drawing/2014/main" id="{34CBFFC6-A4DB-4A35-929D-E555BC1B5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493580" y="2309696"/>
            <a:ext cx="2064716" cy="5476336"/>
          </a:xfrm>
          <a:prstGeom prst="rect">
            <a:avLst/>
          </a:prstGeom>
        </p:spPr>
      </p:pic>
      <p:sp>
        <p:nvSpPr>
          <p:cNvPr id="7" name="TextBox 6">
            <a:extLst>
              <a:ext uri="{FF2B5EF4-FFF2-40B4-BE49-F238E27FC236}">
                <a16:creationId xmlns:a16="http://schemas.microsoft.com/office/drawing/2014/main" id="{F58F30E2-B244-4006-8769-49081294A52A}"/>
              </a:ext>
            </a:extLst>
          </p:cNvPr>
          <p:cNvSpPr txBox="1"/>
          <p:nvPr/>
        </p:nvSpPr>
        <p:spPr>
          <a:xfrm>
            <a:off x="4502989" y="6080222"/>
            <a:ext cx="3005759" cy="369332"/>
          </a:xfrm>
          <a:prstGeom prst="rect">
            <a:avLst/>
          </a:prstGeom>
          <a:noFill/>
        </p:spPr>
        <p:txBody>
          <a:bodyPr wrap="none" rtlCol="0">
            <a:spAutoFit/>
          </a:bodyPr>
          <a:lstStyle/>
          <a:p>
            <a:r>
              <a:rPr lang="en-GB" dirty="0" err="1"/>
              <a:t>AlexNet</a:t>
            </a:r>
            <a:r>
              <a:rPr lang="en-GB" dirty="0"/>
              <a:t>, Wikimedia commons</a:t>
            </a:r>
          </a:p>
        </p:txBody>
      </p:sp>
    </p:spTree>
    <p:extLst>
      <p:ext uri="{BB962C8B-B14F-4D97-AF65-F5344CB8AC3E}">
        <p14:creationId xmlns:p14="http://schemas.microsoft.com/office/powerpoint/2010/main" val="28121113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1F6FA-E7AD-4A3D-9722-C1400200DCB4}"/>
              </a:ext>
            </a:extLst>
          </p:cNvPr>
          <p:cNvSpPr>
            <a:spLocks noGrp="1"/>
          </p:cNvSpPr>
          <p:nvPr>
            <p:ph type="title"/>
          </p:nvPr>
        </p:nvSpPr>
        <p:spPr/>
        <p:txBody>
          <a:bodyPr/>
          <a:lstStyle/>
          <a:p>
            <a:r>
              <a:rPr lang="en-GB" dirty="0"/>
              <a:t>Structure</a:t>
            </a:r>
          </a:p>
        </p:txBody>
      </p:sp>
      <p:sp>
        <p:nvSpPr>
          <p:cNvPr id="10" name="Content Placeholder 9">
            <a:extLst>
              <a:ext uri="{FF2B5EF4-FFF2-40B4-BE49-F238E27FC236}">
                <a16:creationId xmlns:a16="http://schemas.microsoft.com/office/drawing/2014/main" id="{85B93AEE-3827-4F04-8A34-BD7E7FD3CB90}"/>
              </a:ext>
            </a:extLst>
          </p:cNvPr>
          <p:cNvSpPr>
            <a:spLocks noGrp="1"/>
          </p:cNvSpPr>
          <p:nvPr>
            <p:ph sz="half" idx="1"/>
          </p:nvPr>
        </p:nvSpPr>
        <p:spPr/>
        <p:txBody>
          <a:bodyPr/>
          <a:lstStyle/>
          <a:p>
            <a:r>
              <a:rPr lang="en-GB" dirty="0"/>
              <a:t>Week 1: Introduction</a:t>
            </a:r>
          </a:p>
          <a:p>
            <a:r>
              <a:rPr lang="en-GB" dirty="0"/>
              <a:t>Week 2: Syntax, Variables &amp; Functions</a:t>
            </a:r>
          </a:p>
          <a:p>
            <a:r>
              <a:rPr lang="en-GB" dirty="0"/>
              <a:t>Week 3: Control Structures</a:t>
            </a:r>
          </a:p>
          <a:p>
            <a:r>
              <a:rPr lang="en-GB" dirty="0"/>
              <a:t>Week 4: Lists &amp; Collections</a:t>
            </a:r>
          </a:p>
          <a:p>
            <a:r>
              <a:rPr lang="en-GB" dirty="0"/>
              <a:t>Week 5: </a:t>
            </a:r>
            <a:r>
              <a:rPr lang="en-GB" dirty="0" err="1"/>
              <a:t>RegEx</a:t>
            </a:r>
            <a:r>
              <a:rPr lang="en-GB" dirty="0"/>
              <a:t> &amp; Strings</a:t>
            </a:r>
          </a:p>
          <a:p>
            <a:r>
              <a:rPr lang="en-GB" dirty="0"/>
              <a:t>Week 6: Sorting &amp; I/O</a:t>
            </a:r>
          </a:p>
          <a:p>
            <a:r>
              <a:rPr lang="en-GB" dirty="0"/>
              <a:t>Week 7:Debugging, Errors &amp; Strategies</a:t>
            </a:r>
          </a:p>
        </p:txBody>
      </p:sp>
      <p:sp>
        <p:nvSpPr>
          <p:cNvPr id="11" name="Content Placeholder 10">
            <a:extLst>
              <a:ext uri="{FF2B5EF4-FFF2-40B4-BE49-F238E27FC236}">
                <a16:creationId xmlns:a16="http://schemas.microsoft.com/office/drawing/2014/main" id="{4F0A6DBF-216E-404A-8546-A8113F61AE7F}"/>
              </a:ext>
            </a:extLst>
          </p:cNvPr>
          <p:cNvSpPr>
            <a:spLocks noGrp="1"/>
          </p:cNvSpPr>
          <p:nvPr>
            <p:ph sz="half" idx="2"/>
          </p:nvPr>
        </p:nvSpPr>
        <p:spPr>
          <a:xfrm>
            <a:off x="6217920" y="1845735"/>
            <a:ext cx="4937760" cy="4023360"/>
          </a:xfrm>
        </p:spPr>
        <p:txBody>
          <a:bodyPr/>
          <a:lstStyle/>
          <a:p>
            <a:r>
              <a:rPr lang="en-GB" dirty="0"/>
              <a:t>Week 8: 4P: Packages, Practices and Patterns</a:t>
            </a:r>
          </a:p>
          <a:p>
            <a:r>
              <a:rPr lang="en-GB" dirty="0"/>
              <a:t>Week 9: Object Oriented Programming</a:t>
            </a:r>
          </a:p>
          <a:p>
            <a:r>
              <a:rPr lang="en-GB" dirty="0"/>
              <a:t>Week 10: Time, Space &amp; Documentation</a:t>
            </a:r>
          </a:p>
          <a:p>
            <a:r>
              <a:rPr lang="en-GB" dirty="0"/>
              <a:t>Week 11: </a:t>
            </a:r>
            <a:r>
              <a:rPr lang="en-GB" dirty="0" err="1"/>
              <a:t>Numpy</a:t>
            </a:r>
            <a:r>
              <a:rPr lang="en-GB" dirty="0"/>
              <a:t> &amp; Matplotlib</a:t>
            </a:r>
          </a:p>
          <a:p>
            <a:r>
              <a:rPr lang="en-GB" dirty="0"/>
              <a:t>Week 12: Python &amp; Science</a:t>
            </a:r>
          </a:p>
          <a:p>
            <a:r>
              <a:rPr lang="en-GB" b="1" dirty="0"/>
              <a:t>Week 13: Neural Nets &amp; Deep Learning</a:t>
            </a:r>
          </a:p>
          <a:p>
            <a:r>
              <a:rPr lang="en-GB" dirty="0"/>
              <a:t>Week 14: </a:t>
            </a:r>
            <a:r>
              <a:rPr lang="en-GB" dirty="0" err="1"/>
              <a:t>Honorable</a:t>
            </a:r>
            <a:r>
              <a:rPr lang="en-GB" dirty="0"/>
              <a:t> Mentions &amp; Wrap Up</a:t>
            </a:r>
          </a:p>
        </p:txBody>
      </p:sp>
      <p:sp>
        <p:nvSpPr>
          <p:cNvPr id="3" name="Slide Number Placeholder 2">
            <a:extLst>
              <a:ext uri="{FF2B5EF4-FFF2-40B4-BE49-F238E27FC236}">
                <a16:creationId xmlns:a16="http://schemas.microsoft.com/office/drawing/2014/main" id="{35F9453C-3C2B-464C-9E46-E312658126A3}"/>
              </a:ext>
            </a:extLst>
          </p:cNvPr>
          <p:cNvSpPr>
            <a:spLocks noGrp="1"/>
          </p:cNvSpPr>
          <p:nvPr>
            <p:ph type="sldNum" sz="quarter" idx="12"/>
          </p:nvPr>
        </p:nvSpPr>
        <p:spPr/>
        <p:txBody>
          <a:bodyPr/>
          <a:lstStyle/>
          <a:p>
            <a:fld id="{89C4E583-6443-4199-AF95-A2ECCC288D48}" type="slidenum">
              <a:rPr lang="en-GB" smtClean="0"/>
              <a:t>2</a:t>
            </a:fld>
            <a:endParaRPr lang="en-GB"/>
          </a:p>
        </p:txBody>
      </p:sp>
    </p:spTree>
    <p:extLst>
      <p:ext uri="{BB962C8B-B14F-4D97-AF65-F5344CB8AC3E}">
        <p14:creationId xmlns:p14="http://schemas.microsoft.com/office/powerpoint/2010/main" val="48495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B189E-311F-432E-B8B6-92E229F12082}"/>
              </a:ext>
            </a:extLst>
          </p:cNvPr>
          <p:cNvSpPr>
            <a:spLocks noGrp="1"/>
          </p:cNvSpPr>
          <p:nvPr>
            <p:ph type="title"/>
          </p:nvPr>
        </p:nvSpPr>
        <p:spPr/>
        <p:txBody>
          <a:bodyPr/>
          <a:lstStyle/>
          <a:p>
            <a:r>
              <a:rPr lang="en-GB" dirty="0"/>
              <a:t>What is Deep Learning?</a:t>
            </a:r>
          </a:p>
        </p:txBody>
      </p:sp>
      <p:sp>
        <p:nvSpPr>
          <p:cNvPr id="3" name="Content Placeholder 2">
            <a:extLst>
              <a:ext uri="{FF2B5EF4-FFF2-40B4-BE49-F238E27FC236}">
                <a16:creationId xmlns:a16="http://schemas.microsoft.com/office/drawing/2014/main" id="{EACAE50E-CADF-4B15-A40A-375DA8138E9D}"/>
              </a:ext>
            </a:extLst>
          </p:cNvPr>
          <p:cNvSpPr>
            <a:spLocks noGrp="1"/>
          </p:cNvSpPr>
          <p:nvPr>
            <p:ph idx="1"/>
          </p:nvPr>
        </p:nvSpPr>
        <p:spPr/>
        <p:txBody>
          <a:bodyPr/>
          <a:lstStyle/>
          <a:p>
            <a:r>
              <a:rPr lang="en-GB" dirty="0"/>
              <a:t>So far we have written problem specific algorithms</a:t>
            </a:r>
          </a:p>
          <a:p>
            <a:pPr lvl="1"/>
            <a:r>
              <a:rPr lang="en-GB" dirty="0"/>
              <a:t>Small precise tasks that together solve a bigger problem</a:t>
            </a:r>
          </a:p>
          <a:p>
            <a:pPr lvl="1"/>
            <a:r>
              <a:rPr lang="en-GB" dirty="0"/>
              <a:t>They were tailor made to fit one specific problem and solve that</a:t>
            </a:r>
          </a:p>
          <a:p>
            <a:r>
              <a:rPr lang="en-GB" dirty="0"/>
              <a:t>This form of problem solving works well if we can formulate the way to the goal in a structured, unambiguous manner</a:t>
            </a:r>
          </a:p>
          <a:p>
            <a:pPr lvl="1"/>
            <a:r>
              <a:rPr lang="en-GB" dirty="0"/>
              <a:t>Surprise: We cannot always do this</a:t>
            </a:r>
          </a:p>
          <a:p>
            <a:r>
              <a:rPr lang="en-GB" dirty="0"/>
              <a:t>In Deep Learning we structure an ANN – the </a:t>
            </a:r>
            <a:r>
              <a:rPr lang="en-GB" b="1" dirty="0"/>
              <a:t>architecture</a:t>
            </a:r>
            <a:endParaRPr lang="en-GB" dirty="0"/>
          </a:p>
          <a:p>
            <a:pPr lvl="1"/>
            <a:r>
              <a:rPr lang="en-GB" dirty="0"/>
              <a:t>This is basically the outline for the problem solving strategy the computer should use</a:t>
            </a:r>
          </a:p>
          <a:p>
            <a:r>
              <a:rPr lang="en-GB" dirty="0"/>
              <a:t>The computer then learns from the data and figures out the solution (or a good approximation) to the given problem</a:t>
            </a:r>
          </a:p>
        </p:txBody>
      </p:sp>
      <p:sp>
        <p:nvSpPr>
          <p:cNvPr id="4" name="Slide Number Placeholder 3">
            <a:extLst>
              <a:ext uri="{FF2B5EF4-FFF2-40B4-BE49-F238E27FC236}">
                <a16:creationId xmlns:a16="http://schemas.microsoft.com/office/drawing/2014/main" id="{3E195F60-0AD3-47E0-A293-9FB58BA472DB}"/>
              </a:ext>
            </a:extLst>
          </p:cNvPr>
          <p:cNvSpPr>
            <a:spLocks noGrp="1"/>
          </p:cNvSpPr>
          <p:nvPr>
            <p:ph type="sldNum" sz="quarter" idx="12"/>
          </p:nvPr>
        </p:nvSpPr>
        <p:spPr/>
        <p:txBody>
          <a:bodyPr/>
          <a:lstStyle/>
          <a:p>
            <a:fld id="{89C4E583-6443-4199-AF95-A2ECCC288D48}" type="slidenum">
              <a:rPr lang="en-GB" smtClean="0"/>
              <a:t>20</a:t>
            </a:fld>
            <a:endParaRPr lang="en-GB"/>
          </a:p>
        </p:txBody>
      </p:sp>
    </p:spTree>
    <p:extLst>
      <p:ext uri="{BB962C8B-B14F-4D97-AF65-F5344CB8AC3E}">
        <p14:creationId xmlns:p14="http://schemas.microsoft.com/office/powerpoint/2010/main" val="4096215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7182-B761-49F3-8FB3-B8600D07FB4F}"/>
              </a:ext>
            </a:extLst>
          </p:cNvPr>
          <p:cNvSpPr>
            <a:spLocks noGrp="1"/>
          </p:cNvSpPr>
          <p:nvPr>
            <p:ph type="title"/>
          </p:nvPr>
        </p:nvSpPr>
        <p:spPr/>
        <p:txBody>
          <a:bodyPr/>
          <a:lstStyle/>
          <a:p>
            <a:r>
              <a:rPr lang="en-GB" dirty="0"/>
              <a:t>Learning &amp;</a:t>
            </a:r>
            <a:br>
              <a:rPr lang="en-GB" dirty="0"/>
            </a:br>
            <a:r>
              <a:rPr lang="en-GB" dirty="0"/>
              <a:t>Behind the Scene</a:t>
            </a:r>
          </a:p>
        </p:txBody>
      </p:sp>
      <p:sp>
        <p:nvSpPr>
          <p:cNvPr id="3" name="Slide Number Placeholder 2">
            <a:extLst>
              <a:ext uri="{FF2B5EF4-FFF2-40B4-BE49-F238E27FC236}">
                <a16:creationId xmlns:a16="http://schemas.microsoft.com/office/drawing/2014/main" id="{984FB796-F074-4CF4-8C1C-92BA556C4CD5}"/>
              </a:ext>
            </a:extLst>
          </p:cNvPr>
          <p:cNvSpPr>
            <a:spLocks noGrp="1"/>
          </p:cNvSpPr>
          <p:nvPr>
            <p:ph type="sldNum" sz="quarter" idx="12"/>
          </p:nvPr>
        </p:nvSpPr>
        <p:spPr/>
        <p:txBody>
          <a:bodyPr/>
          <a:lstStyle/>
          <a:p>
            <a:fld id="{89C4E583-6443-4199-AF95-A2ECCC288D48}" type="slidenum">
              <a:rPr lang="en-GB" smtClean="0"/>
              <a:t>21</a:t>
            </a:fld>
            <a:endParaRPr lang="en-GB"/>
          </a:p>
        </p:txBody>
      </p:sp>
    </p:spTree>
    <p:extLst>
      <p:ext uri="{BB962C8B-B14F-4D97-AF65-F5344CB8AC3E}">
        <p14:creationId xmlns:p14="http://schemas.microsoft.com/office/powerpoint/2010/main" val="89756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BDA9-7F37-47B4-92A4-39AF083FD7ED}"/>
              </a:ext>
            </a:extLst>
          </p:cNvPr>
          <p:cNvSpPr>
            <a:spLocks noGrp="1"/>
          </p:cNvSpPr>
          <p:nvPr>
            <p:ph type="title"/>
          </p:nvPr>
        </p:nvSpPr>
        <p:spPr/>
        <p:txBody>
          <a:bodyPr/>
          <a:lstStyle/>
          <a:p>
            <a:r>
              <a:rPr lang="en-GB" dirty="0"/>
              <a:t>Blackbox Stays Blackbox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BD1F15-1889-4A2D-9F39-D8CC39E99117}"/>
                  </a:ext>
                </a:extLst>
              </p:cNvPr>
              <p:cNvSpPr>
                <a:spLocks noGrp="1"/>
              </p:cNvSpPr>
              <p:nvPr>
                <p:ph idx="1"/>
              </p:nvPr>
            </p:nvSpPr>
            <p:spPr>
              <a:xfrm>
                <a:off x="1097280" y="1845734"/>
                <a:ext cx="7812004" cy="4023360"/>
              </a:xfrm>
            </p:spPr>
            <p:txBody>
              <a:bodyPr/>
              <a:lstStyle/>
              <a:p>
                <a:r>
                  <a:rPr lang="en-GB" dirty="0"/>
                  <a:t>Finding a solution hence is the search for the right weights</a:t>
                </a:r>
              </a:p>
              <a:p>
                <a:r>
                  <a:rPr lang="en-GB" dirty="0"/>
                  <a:t>With the right weights we will find a function that maps the input to the correct output</a:t>
                </a:r>
                <a:br>
                  <a:rPr lang="en-GB" dirty="0"/>
                </a:br>
                <a:r>
                  <a:rPr lang="en-GB" dirty="0"/>
                  <a:t>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𝑤</m:t>
                    </m:r>
                    <m:r>
                      <a:rPr lang="en-GB" b="0" i="1" smtClean="0">
                        <a:latin typeface="Cambria Math" panose="02040503050406030204" pitchFamily="18" charset="0"/>
                      </a:rPr>
                      <m:t>)</m:t>
                    </m:r>
                  </m:oMath>
                </a14:m>
                <a:endParaRPr lang="en-GB" dirty="0"/>
              </a:p>
              <a:p>
                <a:r>
                  <a:rPr lang="en-GB" b="1" dirty="0"/>
                  <a:t>ANNs will still be black boxes</a:t>
                </a:r>
                <a:endParaRPr lang="en-GB" dirty="0"/>
              </a:p>
              <a:p>
                <a:r>
                  <a:rPr lang="en-GB" dirty="0"/>
                  <a:t>We do not understand how we get from input to output</a:t>
                </a:r>
              </a:p>
              <a:p>
                <a:r>
                  <a:rPr lang="en-GB" dirty="0"/>
                  <a:t>Our ANNs approximate the underlying function</a:t>
                </a:r>
              </a:p>
              <a:p>
                <a:pPr lvl="1"/>
                <a:r>
                  <a:rPr lang="en-GB" dirty="0"/>
                  <a:t>But in the end we will still not know the function</a:t>
                </a:r>
              </a:p>
            </p:txBody>
          </p:sp>
        </mc:Choice>
        <mc:Fallback xmlns="">
          <p:sp>
            <p:nvSpPr>
              <p:cNvPr id="3" name="Content Placeholder 2">
                <a:extLst>
                  <a:ext uri="{FF2B5EF4-FFF2-40B4-BE49-F238E27FC236}">
                    <a16:creationId xmlns:a16="http://schemas.microsoft.com/office/drawing/2014/main" id="{24BD1F15-1889-4A2D-9F39-D8CC39E99117}"/>
                  </a:ext>
                </a:extLst>
              </p:cNvPr>
              <p:cNvSpPr>
                <a:spLocks noGrp="1" noRot="1" noChangeAspect="1" noMove="1" noResize="1" noEditPoints="1" noAdjustHandles="1" noChangeArrowheads="1" noChangeShapeType="1" noTextEdit="1"/>
              </p:cNvSpPr>
              <p:nvPr>
                <p:ph idx="1"/>
              </p:nvPr>
            </p:nvSpPr>
            <p:spPr>
              <a:xfrm>
                <a:off x="1097280" y="1845734"/>
                <a:ext cx="7812004" cy="4023360"/>
              </a:xfrm>
              <a:blipFill>
                <a:blip r:embed="rId3"/>
                <a:stretch>
                  <a:fillRect l="-2420" t="-22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0D9EE97-F1C8-458E-914D-114559CF2495}"/>
              </a:ext>
            </a:extLst>
          </p:cNvPr>
          <p:cNvSpPr>
            <a:spLocks noGrp="1"/>
          </p:cNvSpPr>
          <p:nvPr>
            <p:ph type="sldNum" sz="quarter" idx="12"/>
          </p:nvPr>
        </p:nvSpPr>
        <p:spPr/>
        <p:txBody>
          <a:bodyPr/>
          <a:lstStyle/>
          <a:p>
            <a:fld id="{89C4E583-6443-4199-AF95-A2ECCC288D48}" type="slidenum">
              <a:rPr lang="en-GB" smtClean="0"/>
              <a:t>22</a:t>
            </a:fld>
            <a:endParaRPr lang="en-GB"/>
          </a:p>
        </p:txBody>
      </p:sp>
      <p:grpSp>
        <p:nvGrpSpPr>
          <p:cNvPr id="5" name="Group 4">
            <a:extLst>
              <a:ext uri="{FF2B5EF4-FFF2-40B4-BE49-F238E27FC236}">
                <a16:creationId xmlns:a16="http://schemas.microsoft.com/office/drawing/2014/main" id="{A819351B-76C8-4F0F-A863-9D57834CACC2}"/>
              </a:ext>
            </a:extLst>
          </p:cNvPr>
          <p:cNvGrpSpPr/>
          <p:nvPr/>
        </p:nvGrpSpPr>
        <p:grpSpPr>
          <a:xfrm>
            <a:off x="8980186" y="688952"/>
            <a:ext cx="2769331" cy="5164023"/>
            <a:chOff x="8980186" y="688952"/>
            <a:chExt cx="2769331" cy="5164023"/>
          </a:xfrm>
        </p:grpSpPr>
        <p:pic>
          <p:nvPicPr>
            <p:cNvPr id="6" name="Picture 5">
              <a:extLst>
                <a:ext uri="{FF2B5EF4-FFF2-40B4-BE49-F238E27FC236}">
                  <a16:creationId xmlns:a16="http://schemas.microsoft.com/office/drawing/2014/main" id="{CD89A3BF-11F5-42E9-B35E-4EFDA5B86A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0458" y="688952"/>
              <a:ext cx="1849059" cy="2045462"/>
            </a:xfrm>
            <a:prstGeom prst="rect">
              <a:avLst/>
            </a:prstGeom>
          </p:spPr>
        </p:pic>
        <p:pic>
          <p:nvPicPr>
            <p:cNvPr id="7" name="Graphic 6">
              <a:extLst>
                <a:ext uri="{FF2B5EF4-FFF2-40B4-BE49-F238E27FC236}">
                  <a16:creationId xmlns:a16="http://schemas.microsoft.com/office/drawing/2014/main" id="{33E33699-926D-4A36-854D-A322FF014B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564736">
              <a:off x="8762659" y="3248789"/>
              <a:ext cx="2799348" cy="1749593"/>
            </a:xfrm>
            <a:prstGeom prst="rect">
              <a:avLst/>
            </a:prstGeom>
          </p:spPr>
        </p:pic>
        <p:sp>
          <p:nvSpPr>
            <p:cNvPr id="8" name="TextBox 7">
              <a:extLst>
                <a:ext uri="{FF2B5EF4-FFF2-40B4-BE49-F238E27FC236}">
                  <a16:creationId xmlns:a16="http://schemas.microsoft.com/office/drawing/2014/main" id="{E27E3CEF-13C8-487E-A1E5-ADDD6106081A}"/>
                </a:ext>
              </a:extLst>
            </p:cNvPr>
            <p:cNvSpPr txBox="1"/>
            <p:nvPr/>
          </p:nvSpPr>
          <p:spPr>
            <a:xfrm>
              <a:off x="8980186" y="5483643"/>
              <a:ext cx="1479771" cy="369332"/>
            </a:xfrm>
            <a:prstGeom prst="rect">
              <a:avLst/>
            </a:prstGeom>
            <a:noFill/>
          </p:spPr>
          <p:txBody>
            <a:bodyPr wrap="square" rtlCol="0">
              <a:spAutoFit/>
            </a:bodyPr>
            <a:lstStyle/>
            <a:p>
              <a:r>
                <a:rPr lang="en-GB" dirty="0"/>
                <a:t>“A cute dog!”</a:t>
              </a:r>
            </a:p>
          </p:txBody>
        </p:sp>
        <p:sp>
          <p:nvSpPr>
            <p:cNvPr id="9" name="Rectangle 8">
              <a:extLst>
                <a:ext uri="{FF2B5EF4-FFF2-40B4-BE49-F238E27FC236}">
                  <a16:creationId xmlns:a16="http://schemas.microsoft.com/office/drawing/2014/main" id="{50C1AF2B-67E2-416B-BC67-13D07C7BE22A}"/>
                </a:ext>
              </a:extLst>
            </p:cNvPr>
            <p:cNvSpPr/>
            <p:nvPr/>
          </p:nvSpPr>
          <p:spPr>
            <a:xfrm rot="963372">
              <a:off x="9258009" y="3128258"/>
              <a:ext cx="2033101" cy="2049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grpSp>
      <p:sp>
        <p:nvSpPr>
          <p:cNvPr id="10" name="TextBox 9">
            <a:extLst>
              <a:ext uri="{FF2B5EF4-FFF2-40B4-BE49-F238E27FC236}">
                <a16:creationId xmlns:a16="http://schemas.microsoft.com/office/drawing/2014/main" id="{4B418279-8179-4180-8DAD-0F2CD32773CC}"/>
              </a:ext>
            </a:extLst>
          </p:cNvPr>
          <p:cNvSpPr txBox="1"/>
          <p:nvPr/>
        </p:nvSpPr>
        <p:spPr>
          <a:xfrm rot="863427">
            <a:off x="9852958" y="3483906"/>
            <a:ext cx="398333" cy="369332"/>
          </a:xfrm>
          <a:prstGeom prst="rect">
            <a:avLst/>
          </a:prstGeom>
          <a:noFill/>
        </p:spPr>
        <p:txBody>
          <a:bodyPr wrap="square" rtlCol="0">
            <a:spAutoFit/>
          </a:bodyPr>
          <a:lstStyle/>
          <a:p>
            <a:r>
              <a:rPr lang="en-GB" b="1" dirty="0">
                <a:solidFill>
                  <a:schemeClr val="bg1"/>
                </a:solidFill>
              </a:rPr>
              <a:t>w</a:t>
            </a:r>
          </a:p>
        </p:txBody>
      </p:sp>
      <p:sp>
        <p:nvSpPr>
          <p:cNvPr id="11" name="TextBox 10">
            <a:extLst>
              <a:ext uri="{FF2B5EF4-FFF2-40B4-BE49-F238E27FC236}">
                <a16:creationId xmlns:a16="http://schemas.microsoft.com/office/drawing/2014/main" id="{F9EE2B49-C4C0-498D-890E-DED6CDC5A228}"/>
              </a:ext>
            </a:extLst>
          </p:cNvPr>
          <p:cNvSpPr txBox="1"/>
          <p:nvPr/>
        </p:nvSpPr>
        <p:spPr>
          <a:xfrm rot="863427">
            <a:off x="10596115" y="3505810"/>
            <a:ext cx="398333" cy="369332"/>
          </a:xfrm>
          <a:prstGeom prst="rect">
            <a:avLst/>
          </a:prstGeom>
          <a:noFill/>
        </p:spPr>
        <p:txBody>
          <a:bodyPr wrap="square" rtlCol="0">
            <a:spAutoFit/>
          </a:bodyPr>
          <a:lstStyle/>
          <a:p>
            <a:r>
              <a:rPr lang="en-GB" b="1" dirty="0">
                <a:solidFill>
                  <a:schemeClr val="bg1"/>
                </a:solidFill>
              </a:rPr>
              <a:t>w</a:t>
            </a:r>
          </a:p>
        </p:txBody>
      </p:sp>
      <p:sp>
        <p:nvSpPr>
          <p:cNvPr id="12" name="TextBox 11">
            <a:extLst>
              <a:ext uri="{FF2B5EF4-FFF2-40B4-BE49-F238E27FC236}">
                <a16:creationId xmlns:a16="http://schemas.microsoft.com/office/drawing/2014/main" id="{CA1C98B1-D573-4EEB-B81C-852148A7B194}"/>
              </a:ext>
            </a:extLst>
          </p:cNvPr>
          <p:cNvSpPr txBox="1"/>
          <p:nvPr/>
        </p:nvSpPr>
        <p:spPr>
          <a:xfrm rot="863427">
            <a:off x="10625727" y="4786850"/>
            <a:ext cx="398333" cy="369332"/>
          </a:xfrm>
          <a:prstGeom prst="rect">
            <a:avLst/>
          </a:prstGeom>
          <a:noFill/>
        </p:spPr>
        <p:txBody>
          <a:bodyPr wrap="square" rtlCol="0">
            <a:spAutoFit/>
          </a:bodyPr>
          <a:lstStyle/>
          <a:p>
            <a:r>
              <a:rPr lang="en-GB" b="1" dirty="0">
                <a:solidFill>
                  <a:schemeClr val="bg1"/>
                </a:solidFill>
              </a:rPr>
              <a:t>w</a:t>
            </a:r>
          </a:p>
        </p:txBody>
      </p:sp>
      <p:sp>
        <p:nvSpPr>
          <p:cNvPr id="14" name="TextBox 13">
            <a:extLst>
              <a:ext uri="{FF2B5EF4-FFF2-40B4-BE49-F238E27FC236}">
                <a16:creationId xmlns:a16="http://schemas.microsoft.com/office/drawing/2014/main" id="{1A52F125-73AB-4D37-BFA2-6C5857885ABA}"/>
              </a:ext>
            </a:extLst>
          </p:cNvPr>
          <p:cNvSpPr txBox="1"/>
          <p:nvPr/>
        </p:nvSpPr>
        <p:spPr>
          <a:xfrm rot="863427">
            <a:off x="9501796" y="3842556"/>
            <a:ext cx="398333" cy="369332"/>
          </a:xfrm>
          <a:prstGeom prst="rect">
            <a:avLst/>
          </a:prstGeom>
          <a:noFill/>
        </p:spPr>
        <p:txBody>
          <a:bodyPr wrap="square" rtlCol="0">
            <a:spAutoFit/>
          </a:bodyPr>
          <a:lstStyle/>
          <a:p>
            <a:r>
              <a:rPr lang="en-GB" b="1" dirty="0">
                <a:solidFill>
                  <a:schemeClr val="bg1"/>
                </a:solidFill>
              </a:rPr>
              <a:t>w</a:t>
            </a:r>
          </a:p>
        </p:txBody>
      </p:sp>
      <p:sp>
        <p:nvSpPr>
          <p:cNvPr id="15" name="TextBox 14">
            <a:extLst>
              <a:ext uri="{FF2B5EF4-FFF2-40B4-BE49-F238E27FC236}">
                <a16:creationId xmlns:a16="http://schemas.microsoft.com/office/drawing/2014/main" id="{076FE8A4-9DE7-4C50-89A9-AE94AB6AC321}"/>
              </a:ext>
            </a:extLst>
          </p:cNvPr>
          <p:cNvSpPr txBox="1"/>
          <p:nvPr/>
        </p:nvSpPr>
        <p:spPr>
          <a:xfrm rot="863427">
            <a:off x="10244953" y="3864460"/>
            <a:ext cx="398333" cy="369332"/>
          </a:xfrm>
          <a:prstGeom prst="rect">
            <a:avLst/>
          </a:prstGeom>
          <a:noFill/>
        </p:spPr>
        <p:txBody>
          <a:bodyPr wrap="square" rtlCol="0">
            <a:spAutoFit/>
          </a:bodyPr>
          <a:lstStyle/>
          <a:p>
            <a:r>
              <a:rPr lang="en-GB" b="1" dirty="0">
                <a:solidFill>
                  <a:schemeClr val="bg1"/>
                </a:solidFill>
              </a:rPr>
              <a:t>w</a:t>
            </a:r>
          </a:p>
        </p:txBody>
      </p:sp>
      <p:sp>
        <p:nvSpPr>
          <p:cNvPr id="16" name="TextBox 15">
            <a:extLst>
              <a:ext uri="{FF2B5EF4-FFF2-40B4-BE49-F238E27FC236}">
                <a16:creationId xmlns:a16="http://schemas.microsoft.com/office/drawing/2014/main" id="{95ECA4AB-0078-45CA-8670-5C639A348985}"/>
              </a:ext>
            </a:extLst>
          </p:cNvPr>
          <p:cNvSpPr txBox="1"/>
          <p:nvPr/>
        </p:nvSpPr>
        <p:spPr>
          <a:xfrm rot="863427">
            <a:off x="9781926" y="4455151"/>
            <a:ext cx="398333" cy="369332"/>
          </a:xfrm>
          <a:prstGeom prst="rect">
            <a:avLst/>
          </a:prstGeom>
          <a:noFill/>
        </p:spPr>
        <p:txBody>
          <a:bodyPr wrap="square" rtlCol="0">
            <a:spAutoFit/>
          </a:bodyPr>
          <a:lstStyle/>
          <a:p>
            <a:r>
              <a:rPr lang="en-GB" b="1" dirty="0">
                <a:solidFill>
                  <a:schemeClr val="bg1"/>
                </a:solidFill>
              </a:rPr>
              <a:t>w</a:t>
            </a:r>
          </a:p>
        </p:txBody>
      </p:sp>
      <p:sp>
        <p:nvSpPr>
          <p:cNvPr id="17" name="TextBox 16">
            <a:extLst>
              <a:ext uri="{FF2B5EF4-FFF2-40B4-BE49-F238E27FC236}">
                <a16:creationId xmlns:a16="http://schemas.microsoft.com/office/drawing/2014/main" id="{152E6076-EFB6-4372-BED2-DA52121AD25A}"/>
              </a:ext>
            </a:extLst>
          </p:cNvPr>
          <p:cNvSpPr txBox="1"/>
          <p:nvPr/>
        </p:nvSpPr>
        <p:spPr>
          <a:xfrm rot="863427">
            <a:off x="9696426" y="4086621"/>
            <a:ext cx="398333" cy="369332"/>
          </a:xfrm>
          <a:prstGeom prst="rect">
            <a:avLst/>
          </a:prstGeom>
          <a:noFill/>
        </p:spPr>
        <p:txBody>
          <a:bodyPr wrap="square" rtlCol="0">
            <a:spAutoFit/>
          </a:bodyPr>
          <a:lstStyle/>
          <a:p>
            <a:r>
              <a:rPr lang="en-GB" b="1" dirty="0">
                <a:solidFill>
                  <a:schemeClr val="bg1"/>
                </a:solidFill>
              </a:rPr>
              <a:t>w</a:t>
            </a:r>
          </a:p>
        </p:txBody>
      </p:sp>
      <p:sp>
        <p:nvSpPr>
          <p:cNvPr id="18" name="TextBox 17">
            <a:extLst>
              <a:ext uri="{FF2B5EF4-FFF2-40B4-BE49-F238E27FC236}">
                <a16:creationId xmlns:a16="http://schemas.microsoft.com/office/drawing/2014/main" id="{CCCAAF34-9F3D-4161-8C07-1670F8EBAD8E}"/>
              </a:ext>
            </a:extLst>
          </p:cNvPr>
          <p:cNvSpPr txBox="1"/>
          <p:nvPr/>
        </p:nvSpPr>
        <p:spPr>
          <a:xfrm rot="863427">
            <a:off x="10646909" y="3967232"/>
            <a:ext cx="398333" cy="369332"/>
          </a:xfrm>
          <a:prstGeom prst="rect">
            <a:avLst/>
          </a:prstGeom>
          <a:noFill/>
        </p:spPr>
        <p:txBody>
          <a:bodyPr wrap="square" rtlCol="0">
            <a:spAutoFit/>
          </a:bodyPr>
          <a:lstStyle/>
          <a:p>
            <a:r>
              <a:rPr lang="en-GB" b="1" dirty="0">
                <a:solidFill>
                  <a:schemeClr val="bg1"/>
                </a:solidFill>
              </a:rPr>
              <a:t>w</a:t>
            </a:r>
          </a:p>
        </p:txBody>
      </p:sp>
      <p:sp>
        <p:nvSpPr>
          <p:cNvPr id="19" name="TextBox 18">
            <a:extLst>
              <a:ext uri="{FF2B5EF4-FFF2-40B4-BE49-F238E27FC236}">
                <a16:creationId xmlns:a16="http://schemas.microsoft.com/office/drawing/2014/main" id="{7DA25376-7998-4091-928B-BAC0905EC4A1}"/>
              </a:ext>
            </a:extLst>
          </p:cNvPr>
          <p:cNvSpPr txBox="1"/>
          <p:nvPr/>
        </p:nvSpPr>
        <p:spPr>
          <a:xfrm rot="863427">
            <a:off x="10183882" y="4557923"/>
            <a:ext cx="398333" cy="369332"/>
          </a:xfrm>
          <a:prstGeom prst="rect">
            <a:avLst/>
          </a:prstGeom>
          <a:noFill/>
        </p:spPr>
        <p:txBody>
          <a:bodyPr wrap="square" rtlCol="0">
            <a:spAutoFit/>
          </a:bodyPr>
          <a:lstStyle/>
          <a:p>
            <a:r>
              <a:rPr lang="en-GB" b="1" dirty="0">
                <a:solidFill>
                  <a:schemeClr val="bg1"/>
                </a:solidFill>
              </a:rPr>
              <a:t>w</a:t>
            </a:r>
          </a:p>
        </p:txBody>
      </p:sp>
      <p:sp>
        <p:nvSpPr>
          <p:cNvPr id="20" name="TextBox 19">
            <a:extLst>
              <a:ext uri="{FF2B5EF4-FFF2-40B4-BE49-F238E27FC236}">
                <a16:creationId xmlns:a16="http://schemas.microsoft.com/office/drawing/2014/main" id="{EC50F912-3FEE-4DAA-97B8-88F021025789}"/>
              </a:ext>
            </a:extLst>
          </p:cNvPr>
          <p:cNvSpPr txBox="1"/>
          <p:nvPr/>
        </p:nvSpPr>
        <p:spPr>
          <a:xfrm rot="863427">
            <a:off x="9588939" y="3168397"/>
            <a:ext cx="398333" cy="369332"/>
          </a:xfrm>
          <a:prstGeom prst="rect">
            <a:avLst/>
          </a:prstGeom>
          <a:noFill/>
        </p:spPr>
        <p:txBody>
          <a:bodyPr wrap="square" rtlCol="0">
            <a:spAutoFit/>
          </a:bodyPr>
          <a:lstStyle/>
          <a:p>
            <a:r>
              <a:rPr lang="en-GB" b="1" dirty="0">
                <a:solidFill>
                  <a:schemeClr val="bg1"/>
                </a:solidFill>
              </a:rPr>
              <a:t>w</a:t>
            </a:r>
          </a:p>
        </p:txBody>
      </p:sp>
      <p:sp>
        <p:nvSpPr>
          <p:cNvPr id="21" name="TextBox 20">
            <a:extLst>
              <a:ext uri="{FF2B5EF4-FFF2-40B4-BE49-F238E27FC236}">
                <a16:creationId xmlns:a16="http://schemas.microsoft.com/office/drawing/2014/main" id="{4D227DC8-123B-40D6-8890-F351F4BEEBC6}"/>
              </a:ext>
            </a:extLst>
          </p:cNvPr>
          <p:cNvSpPr txBox="1"/>
          <p:nvPr/>
        </p:nvSpPr>
        <p:spPr>
          <a:xfrm rot="863427">
            <a:off x="10332096" y="3190301"/>
            <a:ext cx="398333" cy="369332"/>
          </a:xfrm>
          <a:prstGeom prst="rect">
            <a:avLst/>
          </a:prstGeom>
          <a:noFill/>
        </p:spPr>
        <p:txBody>
          <a:bodyPr wrap="square" rtlCol="0">
            <a:spAutoFit/>
          </a:bodyPr>
          <a:lstStyle/>
          <a:p>
            <a:r>
              <a:rPr lang="en-GB" b="1" dirty="0">
                <a:solidFill>
                  <a:schemeClr val="bg1"/>
                </a:solidFill>
              </a:rPr>
              <a:t>w</a:t>
            </a:r>
          </a:p>
        </p:txBody>
      </p:sp>
      <p:sp>
        <p:nvSpPr>
          <p:cNvPr id="22" name="TextBox 21">
            <a:extLst>
              <a:ext uri="{FF2B5EF4-FFF2-40B4-BE49-F238E27FC236}">
                <a16:creationId xmlns:a16="http://schemas.microsoft.com/office/drawing/2014/main" id="{84A967BE-3DEE-4877-A776-6359EF374FFF}"/>
              </a:ext>
            </a:extLst>
          </p:cNvPr>
          <p:cNvSpPr txBox="1"/>
          <p:nvPr/>
        </p:nvSpPr>
        <p:spPr>
          <a:xfrm rot="863427">
            <a:off x="9869069" y="3780992"/>
            <a:ext cx="398333" cy="369332"/>
          </a:xfrm>
          <a:prstGeom prst="rect">
            <a:avLst/>
          </a:prstGeom>
          <a:noFill/>
        </p:spPr>
        <p:txBody>
          <a:bodyPr wrap="square" rtlCol="0">
            <a:spAutoFit/>
          </a:bodyPr>
          <a:lstStyle/>
          <a:p>
            <a:r>
              <a:rPr lang="en-GB" b="1" dirty="0">
                <a:solidFill>
                  <a:schemeClr val="bg1"/>
                </a:solidFill>
              </a:rPr>
              <a:t>w</a:t>
            </a:r>
          </a:p>
        </p:txBody>
      </p:sp>
      <p:sp>
        <p:nvSpPr>
          <p:cNvPr id="23" name="TextBox 22">
            <a:extLst>
              <a:ext uri="{FF2B5EF4-FFF2-40B4-BE49-F238E27FC236}">
                <a16:creationId xmlns:a16="http://schemas.microsoft.com/office/drawing/2014/main" id="{03545EA3-E7BF-4B54-8509-A454E149127C}"/>
              </a:ext>
            </a:extLst>
          </p:cNvPr>
          <p:cNvSpPr txBox="1"/>
          <p:nvPr/>
        </p:nvSpPr>
        <p:spPr>
          <a:xfrm rot="863427">
            <a:off x="9304436" y="4359450"/>
            <a:ext cx="398333" cy="369332"/>
          </a:xfrm>
          <a:prstGeom prst="rect">
            <a:avLst/>
          </a:prstGeom>
          <a:noFill/>
        </p:spPr>
        <p:txBody>
          <a:bodyPr wrap="square" rtlCol="0">
            <a:spAutoFit/>
          </a:bodyPr>
          <a:lstStyle/>
          <a:p>
            <a:r>
              <a:rPr lang="en-GB" b="1" dirty="0">
                <a:solidFill>
                  <a:schemeClr val="bg1"/>
                </a:solidFill>
              </a:rPr>
              <a:t>w</a:t>
            </a:r>
          </a:p>
        </p:txBody>
      </p:sp>
      <p:sp>
        <p:nvSpPr>
          <p:cNvPr id="24" name="TextBox 23">
            <a:extLst>
              <a:ext uri="{FF2B5EF4-FFF2-40B4-BE49-F238E27FC236}">
                <a16:creationId xmlns:a16="http://schemas.microsoft.com/office/drawing/2014/main" id="{0AF1B506-B134-4BE8-B1C1-F213B82C04C6}"/>
              </a:ext>
            </a:extLst>
          </p:cNvPr>
          <p:cNvSpPr txBox="1"/>
          <p:nvPr/>
        </p:nvSpPr>
        <p:spPr>
          <a:xfrm rot="863427">
            <a:off x="10625820" y="4334101"/>
            <a:ext cx="398333" cy="369332"/>
          </a:xfrm>
          <a:prstGeom prst="rect">
            <a:avLst/>
          </a:prstGeom>
          <a:noFill/>
        </p:spPr>
        <p:txBody>
          <a:bodyPr wrap="square" rtlCol="0">
            <a:spAutoFit/>
          </a:bodyPr>
          <a:lstStyle/>
          <a:p>
            <a:r>
              <a:rPr lang="en-GB" b="1" dirty="0">
                <a:solidFill>
                  <a:schemeClr val="bg1"/>
                </a:solidFill>
              </a:rPr>
              <a:t>w</a:t>
            </a:r>
          </a:p>
        </p:txBody>
      </p:sp>
      <p:sp>
        <p:nvSpPr>
          <p:cNvPr id="25" name="TextBox 24">
            <a:extLst>
              <a:ext uri="{FF2B5EF4-FFF2-40B4-BE49-F238E27FC236}">
                <a16:creationId xmlns:a16="http://schemas.microsoft.com/office/drawing/2014/main" id="{28CE7068-AD9D-4850-BDE5-F31075F3E808}"/>
              </a:ext>
            </a:extLst>
          </p:cNvPr>
          <p:cNvSpPr txBox="1"/>
          <p:nvPr/>
        </p:nvSpPr>
        <p:spPr>
          <a:xfrm rot="863427">
            <a:off x="10082274" y="4220829"/>
            <a:ext cx="398333" cy="369332"/>
          </a:xfrm>
          <a:prstGeom prst="rect">
            <a:avLst/>
          </a:prstGeom>
          <a:noFill/>
        </p:spPr>
        <p:txBody>
          <a:bodyPr wrap="square" rtlCol="0">
            <a:spAutoFit/>
          </a:bodyPr>
          <a:lstStyle/>
          <a:p>
            <a:r>
              <a:rPr lang="en-GB" b="1" dirty="0">
                <a:solidFill>
                  <a:schemeClr val="bg1"/>
                </a:solidFill>
              </a:rPr>
              <a:t>w</a:t>
            </a:r>
          </a:p>
        </p:txBody>
      </p:sp>
    </p:spTree>
    <p:extLst>
      <p:ext uri="{BB962C8B-B14F-4D97-AF65-F5344CB8AC3E}">
        <p14:creationId xmlns:p14="http://schemas.microsoft.com/office/powerpoint/2010/main" val="2329073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A996-2E33-4132-A419-5051BDA71389}"/>
              </a:ext>
            </a:extLst>
          </p:cNvPr>
          <p:cNvSpPr>
            <a:spLocks noGrp="1"/>
          </p:cNvSpPr>
          <p:nvPr>
            <p:ph type="title"/>
          </p:nvPr>
        </p:nvSpPr>
        <p:spPr/>
        <p:txBody>
          <a:bodyPr/>
          <a:lstStyle/>
          <a:p>
            <a:r>
              <a:rPr lang="en-GB" dirty="0"/>
              <a:t>Tensors</a:t>
            </a:r>
          </a:p>
        </p:txBody>
      </p:sp>
      <p:sp>
        <p:nvSpPr>
          <p:cNvPr id="3" name="Content Placeholder 2">
            <a:extLst>
              <a:ext uri="{FF2B5EF4-FFF2-40B4-BE49-F238E27FC236}">
                <a16:creationId xmlns:a16="http://schemas.microsoft.com/office/drawing/2014/main" id="{0DE1C026-6CFB-47FE-81A0-9C15B0E1E520}"/>
              </a:ext>
            </a:extLst>
          </p:cNvPr>
          <p:cNvSpPr>
            <a:spLocks noGrp="1"/>
          </p:cNvSpPr>
          <p:nvPr>
            <p:ph idx="1"/>
          </p:nvPr>
        </p:nvSpPr>
        <p:spPr/>
        <p:txBody>
          <a:bodyPr>
            <a:normAutofit/>
          </a:bodyPr>
          <a:lstStyle/>
          <a:p>
            <a:r>
              <a:rPr lang="en-GB" b="1" dirty="0"/>
              <a:t>Tensors </a:t>
            </a:r>
            <a:r>
              <a:rPr lang="en-GB" dirty="0"/>
              <a:t>are the generalisation of vectors and matrices (an </a:t>
            </a:r>
            <a:r>
              <a:rPr lang="en-GB" dirty="0" err="1"/>
              <a:t>nd</a:t>
            </a:r>
            <a:r>
              <a:rPr lang="en-GB" dirty="0"/>
              <a:t>-array)</a:t>
            </a:r>
          </a:p>
          <a:p>
            <a:r>
              <a:rPr lang="en-GB" dirty="0"/>
              <a:t>“0”d would be a scalar</a:t>
            </a:r>
          </a:p>
          <a:p>
            <a:pPr lvl="1"/>
            <a:r>
              <a:rPr lang="en-GB" dirty="0"/>
              <a:t>a single number</a:t>
            </a:r>
          </a:p>
          <a:p>
            <a:r>
              <a:rPr lang="en-GB" dirty="0"/>
              <a:t>1d tensors would be vectors</a:t>
            </a:r>
          </a:p>
          <a:p>
            <a:pPr lvl="1"/>
            <a:r>
              <a:rPr lang="en-GB" dirty="0"/>
              <a:t>A list/group of numbers</a:t>
            </a:r>
          </a:p>
          <a:p>
            <a:r>
              <a:rPr lang="en-GB" dirty="0"/>
              <a:t>2d tensors would be matrices</a:t>
            </a:r>
          </a:p>
          <a:p>
            <a:pPr lvl="1"/>
            <a:r>
              <a:rPr lang="en-GB" dirty="0"/>
              <a:t>So many vectors grouped together</a:t>
            </a:r>
          </a:p>
          <a:p>
            <a:r>
              <a:rPr lang="en-GB" dirty="0"/>
              <a:t>Everything above is just a tensor</a:t>
            </a:r>
          </a:p>
          <a:p>
            <a:pPr lvl="1"/>
            <a:r>
              <a:rPr lang="en-GB" dirty="0"/>
              <a:t>3d is still fairly imaginable: a group of matrices</a:t>
            </a:r>
          </a:p>
        </p:txBody>
      </p:sp>
      <p:sp>
        <p:nvSpPr>
          <p:cNvPr id="4" name="Slide Number Placeholder 3">
            <a:extLst>
              <a:ext uri="{FF2B5EF4-FFF2-40B4-BE49-F238E27FC236}">
                <a16:creationId xmlns:a16="http://schemas.microsoft.com/office/drawing/2014/main" id="{4666F0F4-1BA9-4F9F-A29B-28D5A84D3477}"/>
              </a:ext>
            </a:extLst>
          </p:cNvPr>
          <p:cNvSpPr>
            <a:spLocks noGrp="1"/>
          </p:cNvSpPr>
          <p:nvPr>
            <p:ph type="sldNum" sz="quarter" idx="12"/>
          </p:nvPr>
        </p:nvSpPr>
        <p:spPr/>
        <p:txBody>
          <a:bodyPr/>
          <a:lstStyle/>
          <a:p>
            <a:fld id="{89C4E583-6443-4199-AF95-A2ECCC288D48}" type="slidenum">
              <a:rPr lang="en-GB" smtClean="0"/>
              <a:t>23</a:t>
            </a:fld>
            <a:endParaRPr lang="en-GB"/>
          </a:p>
        </p:txBody>
      </p:sp>
      <p:pic>
        <p:nvPicPr>
          <p:cNvPr id="6" name="Picture 5" descr="A close up of a piece of paper&#10;&#10;Description generated with high confidence">
            <a:extLst>
              <a:ext uri="{FF2B5EF4-FFF2-40B4-BE49-F238E27FC236}">
                <a16:creationId xmlns:a16="http://schemas.microsoft.com/office/drawing/2014/main" id="{9CF04F8E-3B1C-480C-83DE-F5BC0A3B2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0168" y="2328050"/>
            <a:ext cx="4822316" cy="3436085"/>
          </a:xfrm>
          <a:prstGeom prst="rect">
            <a:avLst/>
          </a:prstGeom>
        </p:spPr>
      </p:pic>
      <p:sp>
        <p:nvSpPr>
          <p:cNvPr id="7" name="Rectangle 6">
            <a:extLst>
              <a:ext uri="{FF2B5EF4-FFF2-40B4-BE49-F238E27FC236}">
                <a16:creationId xmlns:a16="http://schemas.microsoft.com/office/drawing/2014/main" id="{4BAE643D-2D72-402D-8898-E7AD8A446817}"/>
              </a:ext>
            </a:extLst>
          </p:cNvPr>
          <p:cNvSpPr/>
          <p:nvPr/>
        </p:nvSpPr>
        <p:spPr>
          <a:xfrm>
            <a:off x="6158378" y="5696461"/>
            <a:ext cx="6096000" cy="276999"/>
          </a:xfrm>
          <a:prstGeom prst="rect">
            <a:avLst/>
          </a:prstGeom>
        </p:spPr>
        <p:txBody>
          <a:bodyPr>
            <a:spAutoFit/>
          </a:bodyPr>
          <a:lstStyle/>
          <a:p>
            <a:r>
              <a:rPr lang="en-GB" sz="1200" dirty="0"/>
              <a:t>https://leonardoaraujosantos.gitbooks.io/artificial-inteligence/content/linear_algebra.html</a:t>
            </a:r>
          </a:p>
        </p:txBody>
      </p:sp>
    </p:spTree>
    <p:extLst>
      <p:ext uri="{BB962C8B-B14F-4D97-AF65-F5344CB8AC3E}">
        <p14:creationId xmlns:p14="http://schemas.microsoft.com/office/powerpoint/2010/main" val="399028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19FFA-688C-40ED-90A4-806EAD993C82}"/>
              </a:ext>
            </a:extLst>
          </p:cNvPr>
          <p:cNvSpPr>
            <a:spLocks noGrp="1"/>
          </p:cNvSpPr>
          <p:nvPr>
            <p:ph type="title"/>
          </p:nvPr>
        </p:nvSpPr>
        <p:spPr/>
        <p:txBody>
          <a:bodyPr/>
          <a:lstStyle/>
          <a:p>
            <a:r>
              <a:rPr lang="en-GB" dirty="0"/>
              <a:t>The Input</a:t>
            </a:r>
          </a:p>
        </p:txBody>
      </p:sp>
      <p:sp>
        <p:nvSpPr>
          <p:cNvPr id="3" name="Content Placeholder 2">
            <a:extLst>
              <a:ext uri="{FF2B5EF4-FFF2-40B4-BE49-F238E27FC236}">
                <a16:creationId xmlns:a16="http://schemas.microsoft.com/office/drawing/2014/main" id="{FA320024-EB61-4CCE-BDCB-67F00C6146CB}"/>
              </a:ext>
            </a:extLst>
          </p:cNvPr>
          <p:cNvSpPr>
            <a:spLocks noGrp="1"/>
          </p:cNvSpPr>
          <p:nvPr>
            <p:ph idx="1"/>
          </p:nvPr>
        </p:nvSpPr>
        <p:spPr/>
        <p:txBody>
          <a:bodyPr/>
          <a:lstStyle/>
          <a:p>
            <a:r>
              <a:rPr lang="en-GB" dirty="0"/>
              <a:t>We can feed a lot of things into our network, as long as they are numbers</a:t>
            </a:r>
          </a:p>
          <a:p>
            <a:pPr lvl="1"/>
            <a:r>
              <a:rPr lang="en-GB" dirty="0"/>
              <a:t>We can convert a lot of things into numbers though</a:t>
            </a:r>
          </a:p>
          <a:p>
            <a:pPr lvl="1"/>
            <a:r>
              <a:rPr lang="en-GB" dirty="0"/>
              <a:t>As said last week: pictures, audio and video are already just numbers anyway</a:t>
            </a:r>
          </a:p>
          <a:p>
            <a:pPr lvl="1"/>
            <a:r>
              <a:rPr lang="en-GB" dirty="0"/>
              <a:t>Text is a bit more complicated and there are several solutions (e.g. word2vec)</a:t>
            </a:r>
          </a:p>
          <a:p>
            <a:r>
              <a:rPr lang="en-GB" dirty="0"/>
              <a:t>So the input is a </a:t>
            </a:r>
            <a:r>
              <a:rPr lang="en-GB" i="1" dirty="0"/>
              <a:t>tensor </a:t>
            </a:r>
            <a:r>
              <a:rPr lang="en-GB" dirty="0"/>
              <a:t>with one or many dimensions (often it is 1d, a vector)</a:t>
            </a:r>
          </a:p>
          <a:p>
            <a:pPr lvl="1"/>
            <a:r>
              <a:rPr lang="en-GB" dirty="0"/>
              <a:t>A picture, for example, can be converted into a vector by “flattening” it into one row</a:t>
            </a:r>
          </a:p>
          <a:p>
            <a:pPr lvl="1"/>
            <a:r>
              <a:rPr lang="en-GB" dirty="0"/>
              <a:t>The input vector than has a dimensionality of pixel-width * pixel-height * colour depth</a:t>
            </a:r>
          </a:p>
          <a:p>
            <a:pPr lvl="2"/>
            <a:r>
              <a:rPr lang="en-GB" dirty="0"/>
              <a:t>Colour depth is how many values are used to represent the colour of the pixel</a:t>
            </a:r>
          </a:p>
          <a:p>
            <a:pPr lvl="3"/>
            <a:r>
              <a:rPr lang="en-GB" dirty="0"/>
              <a:t>This is often 1 (grayscale), 3 (</a:t>
            </a:r>
            <a:r>
              <a:rPr lang="en-GB" dirty="0" err="1"/>
              <a:t>rgb</a:t>
            </a:r>
            <a:r>
              <a:rPr lang="en-GB" dirty="0"/>
              <a:t>, </a:t>
            </a:r>
            <a:r>
              <a:rPr lang="en-GB" dirty="0" err="1"/>
              <a:t>hsv</a:t>
            </a:r>
            <a:r>
              <a:rPr lang="en-GB" dirty="0"/>
              <a:t>, etc.) or 4 (</a:t>
            </a:r>
            <a:r>
              <a:rPr lang="en-GB" dirty="0" err="1"/>
              <a:t>rgba</a:t>
            </a:r>
            <a:r>
              <a:rPr lang="en-GB" dirty="0"/>
              <a:t>)</a:t>
            </a:r>
          </a:p>
          <a:p>
            <a:endParaRPr lang="en-GB" dirty="0"/>
          </a:p>
        </p:txBody>
      </p:sp>
      <p:sp>
        <p:nvSpPr>
          <p:cNvPr id="4" name="Slide Number Placeholder 3">
            <a:extLst>
              <a:ext uri="{FF2B5EF4-FFF2-40B4-BE49-F238E27FC236}">
                <a16:creationId xmlns:a16="http://schemas.microsoft.com/office/drawing/2014/main" id="{2A6ED89D-FC08-47CA-97A1-C019A859EABB}"/>
              </a:ext>
            </a:extLst>
          </p:cNvPr>
          <p:cNvSpPr>
            <a:spLocks noGrp="1"/>
          </p:cNvSpPr>
          <p:nvPr>
            <p:ph type="sldNum" sz="quarter" idx="12"/>
          </p:nvPr>
        </p:nvSpPr>
        <p:spPr/>
        <p:txBody>
          <a:bodyPr/>
          <a:lstStyle/>
          <a:p>
            <a:fld id="{89C4E583-6443-4199-AF95-A2ECCC288D48}" type="slidenum">
              <a:rPr lang="en-GB" smtClean="0"/>
              <a:t>24</a:t>
            </a:fld>
            <a:endParaRPr lang="en-GB"/>
          </a:p>
        </p:txBody>
      </p:sp>
    </p:spTree>
    <p:extLst>
      <p:ext uri="{BB962C8B-B14F-4D97-AF65-F5344CB8AC3E}">
        <p14:creationId xmlns:p14="http://schemas.microsoft.com/office/powerpoint/2010/main" val="358389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279F-5F05-46E4-811E-B7A076387E5E}"/>
              </a:ext>
            </a:extLst>
          </p:cNvPr>
          <p:cNvSpPr>
            <a:spLocks noGrp="1"/>
          </p:cNvSpPr>
          <p:nvPr>
            <p:ph type="title"/>
          </p:nvPr>
        </p:nvSpPr>
        <p:spPr/>
        <p:txBody>
          <a:bodyPr/>
          <a:lstStyle/>
          <a:p>
            <a:r>
              <a:rPr lang="en-GB" dirty="0"/>
              <a:t>The Usual Start: MNIST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276090-4BE8-423A-BB94-18C948726232}"/>
                  </a:ext>
                </a:extLst>
              </p:cNvPr>
              <p:cNvSpPr>
                <a:spLocks noGrp="1"/>
              </p:cNvSpPr>
              <p:nvPr>
                <p:ph idx="1"/>
              </p:nvPr>
            </p:nvSpPr>
            <p:spPr/>
            <p:txBody>
              <a:bodyPr/>
              <a:lstStyle/>
              <a:p>
                <a:r>
                  <a:rPr lang="en-GB" dirty="0"/>
                  <a:t>MNIST is a data set of handwritten numbers and often used in introductions to programming neural networks</a:t>
                </a:r>
              </a:p>
              <a:p>
                <a:r>
                  <a:rPr lang="en-GB" dirty="0"/>
                  <a:t>Each number is 28 x 28 pixels and grayscale</a:t>
                </a:r>
              </a:p>
              <a:p>
                <a:pPr/>
                <a:r>
                  <a:rPr lang="en-GB" dirty="0"/>
                  <a:t>Converting this into a single vector yields </a:t>
                </a:r>
                <a14:m>
                  <m:oMath xmlns:m="http://schemas.openxmlformats.org/officeDocument/2006/math">
                    <m:r>
                      <a:rPr lang="en-GB" sz="2000" b="0" i="1" smtClean="0">
                        <a:latin typeface="Cambria Math" panose="02040503050406030204" pitchFamily="18" charset="0"/>
                      </a:rPr>
                      <m:t>28∗28∗1=784</m:t>
                    </m:r>
                  </m:oMath>
                </a14:m>
                <a:r>
                  <a:rPr lang="en-GB" sz="2000" dirty="0"/>
                  <a:t> </a:t>
                </a:r>
                <a:r>
                  <a:rPr lang="en-GB" dirty="0"/>
                  <a:t>as dimensionality of the input vector</a:t>
                </a:r>
              </a:p>
              <a:p>
                <a:pPr lvl="1"/>
                <a:r>
                  <a:rPr lang="en-GB" dirty="0"/>
                  <a:t>Each dimension represents one pixel of the input</a:t>
                </a:r>
              </a:p>
            </p:txBody>
          </p:sp>
        </mc:Choice>
        <mc:Fallback xmlns="">
          <p:sp>
            <p:nvSpPr>
              <p:cNvPr id="3" name="Content Placeholder 2">
                <a:extLst>
                  <a:ext uri="{FF2B5EF4-FFF2-40B4-BE49-F238E27FC236}">
                    <a16:creationId xmlns:a16="http://schemas.microsoft.com/office/drawing/2014/main" id="{73276090-4BE8-423A-BB94-18C948726232}"/>
                  </a:ext>
                </a:extLst>
              </p:cNvPr>
              <p:cNvSpPr>
                <a:spLocks noGrp="1" noRot="1" noChangeAspect="1" noMove="1" noResize="1" noEditPoints="1" noAdjustHandles="1" noChangeArrowheads="1" noChangeShapeType="1" noTextEdit="1"/>
              </p:cNvSpPr>
              <p:nvPr>
                <p:ph idx="1"/>
              </p:nvPr>
            </p:nvSpPr>
            <p:spPr>
              <a:blipFill>
                <a:blip r:embed="rId2"/>
                <a:stretch>
                  <a:fillRect l="-1879" t="-2273" r="-7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0CD7825-C8C4-4FB2-8150-8CB844566B69}"/>
              </a:ext>
            </a:extLst>
          </p:cNvPr>
          <p:cNvSpPr>
            <a:spLocks noGrp="1"/>
          </p:cNvSpPr>
          <p:nvPr>
            <p:ph type="sldNum" sz="quarter" idx="12"/>
          </p:nvPr>
        </p:nvSpPr>
        <p:spPr/>
        <p:txBody>
          <a:bodyPr/>
          <a:lstStyle/>
          <a:p>
            <a:fld id="{89C4E583-6443-4199-AF95-A2ECCC288D48}" type="slidenum">
              <a:rPr lang="en-GB" smtClean="0"/>
              <a:t>25</a:t>
            </a:fld>
            <a:endParaRPr lang="en-GB"/>
          </a:p>
        </p:txBody>
      </p:sp>
      <p:pic>
        <p:nvPicPr>
          <p:cNvPr id="8" name="Picture 7" descr="A screenshot of a cell phone&#10;&#10;Description generated with high confidence">
            <a:extLst>
              <a:ext uri="{FF2B5EF4-FFF2-40B4-BE49-F238E27FC236}">
                <a16:creationId xmlns:a16="http://schemas.microsoft.com/office/drawing/2014/main" id="{85196490-CCFA-472C-9AA1-EB4D26C7EC4E}"/>
              </a:ext>
            </a:extLst>
          </p:cNvPr>
          <p:cNvPicPr>
            <a:picLocks noChangeAspect="1"/>
          </p:cNvPicPr>
          <p:nvPr/>
        </p:nvPicPr>
        <p:blipFill rotWithShape="1">
          <a:blip r:embed="rId3">
            <a:extLst>
              <a:ext uri="{28A0092B-C50C-407E-A947-70E740481C1C}">
                <a14:useLocalDpi xmlns:a14="http://schemas.microsoft.com/office/drawing/2010/main" val="0"/>
              </a:ext>
            </a:extLst>
          </a:blip>
          <a:srcRect l="12411" t="8333" r="12721" b="4790"/>
          <a:stretch/>
        </p:blipFill>
        <p:spPr>
          <a:xfrm>
            <a:off x="8720244" y="3551275"/>
            <a:ext cx="3185232" cy="2785730"/>
          </a:xfrm>
          <a:prstGeom prst="rect">
            <a:avLst/>
          </a:prstGeom>
        </p:spPr>
      </p:pic>
    </p:spTree>
    <p:extLst>
      <p:ext uri="{BB962C8B-B14F-4D97-AF65-F5344CB8AC3E}">
        <p14:creationId xmlns:p14="http://schemas.microsoft.com/office/powerpoint/2010/main" val="503336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D291-B7B2-4604-BF43-AF783106378A}"/>
              </a:ext>
            </a:extLst>
          </p:cNvPr>
          <p:cNvSpPr>
            <a:spLocks noGrp="1"/>
          </p:cNvSpPr>
          <p:nvPr>
            <p:ph type="title"/>
          </p:nvPr>
        </p:nvSpPr>
        <p:spPr/>
        <p:txBody>
          <a:bodyPr/>
          <a:lstStyle/>
          <a:p>
            <a:r>
              <a:rPr lang="en-GB" dirty="0"/>
              <a:t>Weights and Biases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52981-4BE2-4336-B8DD-0AFEB6D17151}"/>
                  </a:ext>
                </a:extLst>
              </p:cNvPr>
              <p:cNvSpPr>
                <a:spLocks noGrp="1"/>
              </p:cNvSpPr>
              <p:nvPr>
                <p:ph idx="1"/>
              </p:nvPr>
            </p:nvSpPr>
            <p:spPr/>
            <p:txBody>
              <a:bodyPr/>
              <a:lstStyle/>
              <a:p>
                <a:r>
                  <a:rPr lang="en-GB" b="1" dirty="0"/>
                  <a:t>Weights</a:t>
                </a:r>
                <a:r>
                  <a:rPr lang="en-GB" dirty="0"/>
                  <a:t> are also a tensor which transform the input to the layer via tensor multiplication</a:t>
                </a:r>
              </a:p>
              <a:p>
                <a:pPr lvl="1"/>
                <a:r>
                  <a:rPr lang="en-GB" dirty="0"/>
                  <a:t>Which is (kind of) a generalisation of matrix multiplication</a:t>
                </a:r>
              </a:p>
              <a:p>
                <a:pPr lvl="1"/>
                <a:r>
                  <a:rPr lang="en-GB" dirty="0"/>
                  <a:t>The input gets multiplied with the weights resulting in a new tensor, which can either be fed into the next layer or be the output</a:t>
                </a:r>
              </a:p>
              <a:p>
                <a:r>
                  <a:rPr lang="en-GB" b="1" dirty="0"/>
                  <a:t>Biases</a:t>
                </a:r>
                <a:r>
                  <a:rPr lang="en-GB" dirty="0"/>
                  <a:t> are an optional part to the layer which are additive to the </a:t>
                </a:r>
                <a:r>
                  <a:rPr lang="en-GB" i="1" dirty="0"/>
                  <a:t>output</a:t>
                </a:r>
                <a:r>
                  <a:rPr lang="en-GB" dirty="0"/>
                  <a:t> of the tensor multiplication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𝑥𝑊</m:t>
                      </m:r>
                      <m:r>
                        <a:rPr lang="en-GB" b="0" i="1" smtClean="0">
                          <a:latin typeface="Cambria Math" panose="02040503050406030204" pitchFamily="18" charset="0"/>
                        </a:rPr>
                        <m:t>+</m:t>
                      </m:r>
                      <m:r>
                        <a:rPr lang="en-GB" b="0" i="1" smtClean="0">
                          <a:latin typeface="Cambria Math" panose="02040503050406030204" pitchFamily="18" charset="0"/>
                        </a:rPr>
                        <m:t>𝑏</m:t>
                      </m:r>
                    </m:oMath>
                  </m:oMathPara>
                </a14:m>
                <a:endParaRPr lang="en-GB" dirty="0"/>
              </a:p>
              <a:p>
                <a:pPr marL="0" indent="0">
                  <a:buNone/>
                </a:pPr>
                <a:r>
                  <a:rPr lang="en-GB" dirty="0"/>
                  <a:t>Where y is the output, x the input, w the weight and b the bias tensor</a:t>
                </a:r>
              </a:p>
            </p:txBody>
          </p:sp>
        </mc:Choice>
        <mc:Fallback xmlns="">
          <p:sp>
            <p:nvSpPr>
              <p:cNvPr id="3" name="Content Placeholder 2">
                <a:extLst>
                  <a:ext uri="{FF2B5EF4-FFF2-40B4-BE49-F238E27FC236}">
                    <a16:creationId xmlns:a16="http://schemas.microsoft.com/office/drawing/2014/main" id="{2E552981-4BE2-4336-B8DD-0AFEB6D17151}"/>
                  </a:ext>
                </a:extLst>
              </p:cNvPr>
              <p:cNvSpPr>
                <a:spLocks noGrp="1" noRot="1" noChangeAspect="1" noMove="1" noResize="1" noEditPoints="1" noAdjustHandles="1" noChangeArrowheads="1" noChangeShapeType="1" noTextEdit="1"/>
              </p:cNvSpPr>
              <p:nvPr>
                <p:ph idx="1"/>
              </p:nvPr>
            </p:nvSpPr>
            <p:spPr>
              <a:blipFill>
                <a:blip r:embed="rId2"/>
                <a:stretch>
                  <a:fillRect l="-1879" t="-2273" r="-2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289376-99AA-4D2A-A658-1BC02CCEC283}"/>
              </a:ext>
            </a:extLst>
          </p:cNvPr>
          <p:cNvSpPr>
            <a:spLocks noGrp="1"/>
          </p:cNvSpPr>
          <p:nvPr>
            <p:ph type="sldNum" sz="quarter" idx="12"/>
          </p:nvPr>
        </p:nvSpPr>
        <p:spPr/>
        <p:txBody>
          <a:bodyPr/>
          <a:lstStyle/>
          <a:p>
            <a:fld id="{89C4E583-6443-4199-AF95-A2ECCC288D48}" type="slidenum">
              <a:rPr lang="en-GB" smtClean="0"/>
              <a:t>26</a:t>
            </a:fld>
            <a:endParaRPr lang="en-GB"/>
          </a:p>
        </p:txBody>
      </p:sp>
      <p:sp>
        <p:nvSpPr>
          <p:cNvPr id="5" name="TextBox 4">
            <a:extLst>
              <a:ext uri="{FF2B5EF4-FFF2-40B4-BE49-F238E27FC236}">
                <a16:creationId xmlns:a16="http://schemas.microsoft.com/office/drawing/2014/main" id="{C3923599-5507-466E-85A5-31448B9E4B19}"/>
              </a:ext>
            </a:extLst>
          </p:cNvPr>
          <p:cNvSpPr txBox="1"/>
          <p:nvPr/>
        </p:nvSpPr>
        <p:spPr>
          <a:xfrm>
            <a:off x="5635255" y="2971800"/>
            <a:ext cx="65" cy="276999"/>
          </a:xfrm>
          <a:prstGeom prst="rect">
            <a:avLst/>
          </a:prstGeom>
          <a:noFill/>
        </p:spPr>
        <p:txBody>
          <a:bodyPr wrap="none" lIns="0" tIns="0" rIns="0" bIns="0" rtlCol="0">
            <a:spAutoFit/>
          </a:bodyPr>
          <a:lstStyle/>
          <a:p>
            <a:endParaRPr lang="en-GB" dirty="0"/>
          </a:p>
        </p:txBody>
      </p:sp>
    </p:spTree>
    <p:extLst>
      <p:ext uri="{BB962C8B-B14F-4D97-AF65-F5344CB8AC3E}">
        <p14:creationId xmlns:p14="http://schemas.microsoft.com/office/powerpoint/2010/main" val="3501605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75A96-4CC4-4385-AEEF-BA3AA7D07390}"/>
              </a:ext>
            </a:extLst>
          </p:cNvPr>
          <p:cNvSpPr>
            <a:spLocks noGrp="1"/>
          </p:cNvSpPr>
          <p:nvPr>
            <p:ph type="title"/>
          </p:nvPr>
        </p:nvSpPr>
        <p:spPr/>
        <p:txBody>
          <a:bodyPr/>
          <a:lstStyle/>
          <a:p>
            <a:r>
              <a:rPr lang="en-GB" dirty="0"/>
              <a:t>The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7C98A3F-1DF4-429E-AB5A-0542EBB9E185}"/>
                  </a:ext>
                </a:extLst>
              </p:cNvPr>
              <p:cNvSpPr>
                <a:spLocks noGrp="1"/>
              </p:cNvSpPr>
              <p:nvPr>
                <p:ph idx="1"/>
              </p:nvPr>
            </p:nvSpPr>
            <p:spPr/>
            <p:txBody>
              <a:bodyPr/>
              <a:lstStyle/>
              <a:p>
                <a:r>
                  <a:rPr lang="en-GB" dirty="0"/>
                  <a:t>The last part of the layer is the </a:t>
                </a:r>
                <a:r>
                  <a:rPr lang="en-GB" b="1" dirty="0"/>
                  <a:t>activation function </a:t>
                </a:r>
                <a14:m>
                  <m:oMath xmlns:m="http://schemas.openxmlformats.org/officeDocument/2006/math">
                    <m:r>
                      <a:rPr lang="en-GB" b="1" i="1" smtClean="0">
                        <a:latin typeface="Cambria Math" panose="02040503050406030204" pitchFamily="18" charset="0"/>
                      </a:rPr>
                      <m:t>𝝈</m:t>
                    </m:r>
                  </m:oMath>
                </a14:m>
                <a:endParaRPr lang="en-GB" b="1" dirty="0"/>
              </a:p>
              <a:p>
                <a:r>
                  <a:rPr lang="en-GB" dirty="0"/>
                  <a:t>The output of the neuron after applying weights and biases is called </a:t>
                </a:r>
                <a:r>
                  <a:rPr lang="en-GB" b="1" dirty="0"/>
                  <a:t>drive</a:t>
                </a:r>
                <a:endParaRPr lang="en-GB" dirty="0"/>
              </a:p>
              <a:p>
                <a:r>
                  <a:rPr lang="en-GB" dirty="0"/>
                  <a:t>Before the drive is propagated further, an activation function can be applied</a:t>
                </a:r>
              </a:p>
              <a:p>
                <a:r>
                  <a:rPr lang="en-GB" dirty="0"/>
                  <a:t>There are quite a few activation functions</a:t>
                </a:r>
              </a:p>
              <a:p>
                <a:pPr lvl="1"/>
                <a:r>
                  <a:rPr lang="en-GB" dirty="0"/>
                  <a:t>Not altering the drive, would be to apply a linear activation (called identity) </a:t>
                </a:r>
                <a14:m>
                  <m:oMath xmlns:m="http://schemas.openxmlformats.org/officeDocument/2006/math">
                    <m:r>
                      <a:rPr lang="en-GB" b="0" i="1" smtClean="0">
                        <a:latin typeface="Cambria Math" panose="02040503050406030204" pitchFamily="18" charset="0"/>
                      </a:rPr>
                      <m:t>𝜎</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𝑦</m:t>
                    </m:r>
                  </m:oMath>
                </a14:m>
                <a:endParaRPr lang="en-GB" dirty="0"/>
              </a:p>
              <a:p>
                <a:pPr lvl="1"/>
                <a:r>
                  <a:rPr lang="en-GB" dirty="0"/>
                  <a:t>For the perceptron we used a step function, mapping the drive onto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0,1</m:t>
                        </m:r>
                      </m:e>
                    </m:d>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ℕ</m:t>
                        </m:r>
                      </m:e>
                      <m:sub>
                        <m:r>
                          <a:rPr lang="en-GB" b="0" i="1" smtClean="0">
                            <a:latin typeface="Cambria Math" panose="02040503050406030204" pitchFamily="18" charset="0"/>
                            <a:ea typeface="Cambria Math" panose="02040503050406030204" pitchFamily="18" charset="0"/>
                          </a:rPr>
                          <m:t>0</m:t>
                        </m:r>
                      </m:sub>
                    </m:sSub>
                  </m:oMath>
                </a14:m>
                <a:endParaRPr lang="en-GB" dirty="0"/>
              </a:p>
              <a:p>
                <a:pPr lvl="1"/>
                <a:r>
                  <a:rPr lang="en-GB" dirty="0"/>
                  <a:t>The </a:t>
                </a:r>
                <a:r>
                  <a:rPr lang="en-GB" i="1" dirty="0" err="1"/>
                  <a:t>sigmoidian</a:t>
                </a:r>
                <a:r>
                  <a:rPr lang="en-GB" i="1" dirty="0"/>
                  <a:t> function</a:t>
                </a:r>
                <a:r>
                  <a:rPr lang="en-GB" dirty="0"/>
                  <a:t> (or logistic) is more similar to a bio-physical neuron</a:t>
                </a:r>
              </a:p>
              <a:p>
                <a:pPr lvl="1"/>
                <a:r>
                  <a:rPr lang="en-GB" dirty="0"/>
                  <a:t>There are many, many more</a:t>
                </a:r>
              </a:p>
              <a:p>
                <a:pPr lvl="2"/>
                <a:r>
                  <a:rPr lang="en-GB" dirty="0">
                    <a:hlinkClick r:id="rId2"/>
                  </a:rPr>
                  <a:t>https://en.wikipedia.org/wiki/Activation_function</a:t>
                </a:r>
                <a:endParaRPr lang="en-GB" dirty="0"/>
              </a:p>
            </p:txBody>
          </p:sp>
        </mc:Choice>
        <mc:Fallback xmlns="">
          <p:sp>
            <p:nvSpPr>
              <p:cNvPr id="3" name="Content Placeholder 2">
                <a:extLst>
                  <a:ext uri="{FF2B5EF4-FFF2-40B4-BE49-F238E27FC236}">
                    <a16:creationId xmlns:a16="http://schemas.microsoft.com/office/drawing/2014/main" id="{37C98A3F-1DF4-429E-AB5A-0542EBB9E185}"/>
                  </a:ext>
                </a:extLst>
              </p:cNvPr>
              <p:cNvSpPr>
                <a:spLocks noGrp="1" noRot="1" noChangeAspect="1" noMove="1" noResize="1" noEditPoints="1" noAdjustHandles="1" noChangeArrowheads="1" noChangeShapeType="1" noTextEdit="1"/>
              </p:cNvSpPr>
              <p:nvPr>
                <p:ph idx="1"/>
              </p:nvPr>
            </p:nvSpPr>
            <p:spPr>
              <a:blipFill>
                <a:blip r:embed="rId3"/>
                <a:stretch>
                  <a:fillRect l="-1879" t="-22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044BB6E-4645-4CAC-ACEF-8D43A243DACA}"/>
              </a:ext>
            </a:extLst>
          </p:cNvPr>
          <p:cNvSpPr>
            <a:spLocks noGrp="1"/>
          </p:cNvSpPr>
          <p:nvPr>
            <p:ph type="sldNum" sz="quarter" idx="12"/>
          </p:nvPr>
        </p:nvSpPr>
        <p:spPr/>
        <p:txBody>
          <a:bodyPr/>
          <a:lstStyle/>
          <a:p>
            <a:fld id="{89C4E583-6443-4199-AF95-A2ECCC288D48}" type="slidenum">
              <a:rPr lang="en-GB" smtClean="0"/>
              <a:t>27</a:t>
            </a:fld>
            <a:endParaRPr lang="en-GB"/>
          </a:p>
        </p:txBody>
      </p:sp>
      <p:pic>
        <p:nvPicPr>
          <p:cNvPr id="6" name="Picture 5">
            <a:extLst>
              <a:ext uri="{FF2B5EF4-FFF2-40B4-BE49-F238E27FC236}">
                <a16:creationId xmlns:a16="http://schemas.microsoft.com/office/drawing/2014/main" id="{0AE67C13-6E44-4A8E-9A2B-A521CA543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71191" y="4754443"/>
            <a:ext cx="2258533" cy="1505689"/>
          </a:xfrm>
          <a:prstGeom prst="rect">
            <a:avLst/>
          </a:prstGeom>
        </p:spPr>
      </p:pic>
    </p:spTree>
    <p:extLst>
      <p:ext uri="{BB962C8B-B14F-4D97-AF65-F5344CB8AC3E}">
        <p14:creationId xmlns:p14="http://schemas.microsoft.com/office/powerpoint/2010/main" val="3295158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9BEC0-587C-4157-98CD-02D909B62148}"/>
              </a:ext>
            </a:extLst>
          </p:cNvPr>
          <p:cNvSpPr>
            <a:spLocks noGrp="1"/>
          </p:cNvSpPr>
          <p:nvPr>
            <p:ph type="title"/>
          </p:nvPr>
        </p:nvSpPr>
        <p:spPr/>
        <p:txBody>
          <a:bodyPr/>
          <a:lstStyle/>
          <a:p>
            <a:r>
              <a:rPr lang="en-GB" dirty="0"/>
              <a:t>Learning</a:t>
            </a:r>
          </a:p>
        </p:txBody>
      </p:sp>
      <p:graphicFrame>
        <p:nvGraphicFramePr>
          <p:cNvPr id="5" name="Content Placeholder 4">
            <a:extLst>
              <a:ext uri="{FF2B5EF4-FFF2-40B4-BE49-F238E27FC236}">
                <a16:creationId xmlns:a16="http://schemas.microsoft.com/office/drawing/2014/main" id="{502798F3-B015-47AA-AFAA-1284A1F80F58}"/>
              </a:ext>
            </a:extLst>
          </p:cNvPr>
          <p:cNvGraphicFramePr>
            <a:graphicFrameLocks noGrp="1"/>
          </p:cNvGraphicFramePr>
          <p:nvPr>
            <p:ph sz="half" idx="1"/>
            <p:extLst>
              <p:ext uri="{D42A27DB-BD31-4B8C-83A1-F6EECF244321}">
                <p14:modId xmlns:p14="http://schemas.microsoft.com/office/powerpoint/2010/main" val="4238622801"/>
              </p:ext>
            </p:extLst>
          </p:nvPr>
        </p:nvGraphicFramePr>
        <p:xfrm>
          <a:off x="1096963" y="1846263"/>
          <a:ext cx="4938712"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E4E90167-8FD2-499D-88A7-52A553A6DFE2}"/>
              </a:ext>
            </a:extLst>
          </p:cNvPr>
          <p:cNvSpPr>
            <a:spLocks noGrp="1"/>
          </p:cNvSpPr>
          <p:nvPr>
            <p:ph sz="half" idx="2"/>
          </p:nvPr>
        </p:nvSpPr>
        <p:spPr/>
        <p:txBody>
          <a:bodyPr/>
          <a:lstStyle/>
          <a:p>
            <a:r>
              <a:rPr lang="en-GB" dirty="0"/>
              <a:t>The basic process for a network to learn</a:t>
            </a:r>
          </a:p>
          <a:p>
            <a:pPr lvl="1"/>
            <a:r>
              <a:rPr lang="en-GB" dirty="0"/>
              <a:t>You feed the inputs in</a:t>
            </a:r>
          </a:p>
          <a:p>
            <a:pPr lvl="1"/>
            <a:r>
              <a:rPr lang="en-GB" dirty="0"/>
              <a:t>The network produces some output</a:t>
            </a:r>
          </a:p>
          <a:p>
            <a:pPr lvl="1"/>
            <a:r>
              <a:rPr lang="en-GB" dirty="0"/>
              <a:t>That output is (not manually) compared to the desired output</a:t>
            </a:r>
          </a:p>
          <a:p>
            <a:pPr lvl="2"/>
            <a:r>
              <a:rPr lang="en-GB" dirty="0"/>
              <a:t>The desired output is a label attached to the input we fed into the network</a:t>
            </a:r>
          </a:p>
          <a:p>
            <a:pPr lvl="1"/>
            <a:r>
              <a:rPr lang="en-GB" dirty="0"/>
              <a:t>Use that result to change the weights a little to better predict inputs in the future</a:t>
            </a:r>
          </a:p>
          <a:p>
            <a:pPr lvl="2"/>
            <a:r>
              <a:rPr lang="en-GB" dirty="0"/>
              <a:t>This is called </a:t>
            </a:r>
            <a:r>
              <a:rPr lang="en-GB" b="1" dirty="0"/>
              <a:t>backpropagation</a:t>
            </a:r>
          </a:p>
          <a:p>
            <a:r>
              <a:rPr lang="en-GB" dirty="0"/>
              <a:t>The big caveat: We need to have labelled samples for our network to learn</a:t>
            </a:r>
          </a:p>
        </p:txBody>
      </p:sp>
      <p:sp>
        <p:nvSpPr>
          <p:cNvPr id="4" name="Slide Number Placeholder 3">
            <a:extLst>
              <a:ext uri="{FF2B5EF4-FFF2-40B4-BE49-F238E27FC236}">
                <a16:creationId xmlns:a16="http://schemas.microsoft.com/office/drawing/2014/main" id="{760EC949-24C6-4A46-A64C-1DFA3FECF817}"/>
              </a:ext>
            </a:extLst>
          </p:cNvPr>
          <p:cNvSpPr>
            <a:spLocks noGrp="1"/>
          </p:cNvSpPr>
          <p:nvPr>
            <p:ph type="sldNum" sz="quarter" idx="12"/>
          </p:nvPr>
        </p:nvSpPr>
        <p:spPr/>
        <p:txBody>
          <a:bodyPr/>
          <a:lstStyle/>
          <a:p>
            <a:fld id="{89C4E583-6443-4199-AF95-A2ECCC288D48}" type="slidenum">
              <a:rPr lang="en-GB" smtClean="0"/>
              <a:t>28</a:t>
            </a:fld>
            <a:endParaRPr lang="en-GB"/>
          </a:p>
        </p:txBody>
      </p:sp>
    </p:spTree>
    <p:extLst>
      <p:ext uri="{BB962C8B-B14F-4D97-AF65-F5344CB8AC3E}">
        <p14:creationId xmlns:p14="http://schemas.microsoft.com/office/powerpoint/2010/main" val="84685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849EDD1-5EAD-4B22-BFA7-87920FD0C499}"/>
              </a:ext>
            </a:extLst>
          </p:cNvPr>
          <p:cNvSpPr>
            <a:spLocks noGrp="1"/>
          </p:cNvSpPr>
          <p:nvPr>
            <p:ph type="title"/>
          </p:nvPr>
        </p:nvSpPr>
        <p:spPr/>
        <p:txBody>
          <a:bodyPr/>
          <a:lstStyle/>
          <a:p>
            <a:r>
              <a:rPr lang="en-GB" dirty="0"/>
              <a:t>Learning</a:t>
            </a:r>
          </a:p>
        </p:txBody>
      </p:sp>
      <p:sp>
        <p:nvSpPr>
          <p:cNvPr id="7" name="Content Placeholder 6">
            <a:extLst>
              <a:ext uri="{FF2B5EF4-FFF2-40B4-BE49-F238E27FC236}">
                <a16:creationId xmlns:a16="http://schemas.microsoft.com/office/drawing/2014/main" id="{90F12BEF-53FB-4E59-B113-392EBE638FA8}"/>
              </a:ext>
            </a:extLst>
          </p:cNvPr>
          <p:cNvSpPr>
            <a:spLocks noGrp="1"/>
          </p:cNvSpPr>
          <p:nvPr>
            <p:ph idx="1"/>
          </p:nvPr>
        </p:nvSpPr>
        <p:spPr/>
        <p:txBody>
          <a:bodyPr>
            <a:normAutofit lnSpcReduction="10000"/>
          </a:bodyPr>
          <a:lstStyle/>
          <a:p>
            <a:r>
              <a:rPr lang="en-GB" dirty="0"/>
              <a:t>There are three major types of learning</a:t>
            </a:r>
          </a:p>
          <a:p>
            <a:r>
              <a:rPr lang="en-GB" b="1" dirty="0"/>
              <a:t>Supervised Learning</a:t>
            </a:r>
          </a:p>
          <a:p>
            <a:pPr lvl="1"/>
            <a:r>
              <a:rPr lang="en-GB" dirty="0"/>
              <a:t>Example from before. Data is labelled by a “teacher”.</a:t>
            </a:r>
          </a:p>
          <a:p>
            <a:pPr lvl="1"/>
            <a:r>
              <a:rPr lang="en-GB" dirty="0"/>
              <a:t>Task is to map the input to the given label as an output</a:t>
            </a:r>
          </a:p>
          <a:p>
            <a:r>
              <a:rPr lang="en-GB" b="1" dirty="0"/>
              <a:t>Unsupervised Learning</a:t>
            </a:r>
          </a:p>
          <a:p>
            <a:pPr lvl="1"/>
            <a:r>
              <a:rPr lang="en-GB" dirty="0"/>
              <a:t>There is no “teacher”. Data is unlabelled</a:t>
            </a:r>
          </a:p>
          <a:p>
            <a:pPr lvl="1"/>
            <a:r>
              <a:rPr lang="en-GB" dirty="0"/>
              <a:t>No straightforward way to measure accuracy. The effect of learning is coded in the rules.</a:t>
            </a:r>
          </a:p>
          <a:p>
            <a:r>
              <a:rPr lang="en-GB" b="1" dirty="0"/>
              <a:t>Reinforcement Learning</a:t>
            </a:r>
          </a:p>
          <a:p>
            <a:pPr lvl="1"/>
            <a:r>
              <a:rPr lang="en-GB" dirty="0"/>
              <a:t>Learning by doing</a:t>
            </a:r>
          </a:p>
          <a:p>
            <a:pPr lvl="1"/>
            <a:r>
              <a:rPr lang="en-GB" dirty="0"/>
              <a:t>A “weak teacher” is present telling when the goal or fail state was reached</a:t>
            </a:r>
          </a:p>
          <a:p>
            <a:pPr lvl="1"/>
            <a:r>
              <a:rPr lang="en-GB" dirty="0"/>
              <a:t>The network needs to find the way by itself</a:t>
            </a:r>
          </a:p>
        </p:txBody>
      </p:sp>
      <p:sp>
        <p:nvSpPr>
          <p:cNvPr id="5" name="Slide Number Placeholder 4">
            <a:extLst>
              <a:ext uri="{FF2B5EF4-FFF2-40B4-BE49-F238E27FC236}">
                <a16:creationId xmlns:a16="http://schemas.microsoft.com/office/drawing/2014/main" id="{4520E6B1-A47F-4FA2-B4BD-CA8D28978EAA}"/>
              </a:ext>
            </a:extLst>
          </p:cNvPr>
          <p:cNvSpPr>
            <a:spLocks noGrp="1"/>
          </p:cNvSpPr>
          <p:nvPr>
            <p:ph type="sldNum" sz="quarter" idx="12"/>
          </p:nvPr>
        </p:nvSpPr>
        <p:spPr/>
        <p:txBody>
          <a:bodyPr/>
          <a:lstStyle/>
          <a:p>
            <a:fld id="{89C4E583-6443-4199-AF95-A2ECCC288D48}" type="slidenum">
              <a:rPr lang="en-GB" smtClean="0"/>
              <a:t>29</a:t>
            </a:fld>
            <a:endParaRPr lang="en-GB"/>
          </a:p>
        </p:txBody>
      </p:sp>
    </p:spTree>
    <p:extLst>
      <p:ext uri="{BB962C8B-B14F-4D97-AF65-F5344CB8AC3E}">
        <p14:creationId xmlns:p14="http://schemas.microsoft.com/office/powerpoint/2010/main" val="3459885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93CF5B-34A6-43FA-AD65-98FE761B2DF1}"/>
              </a:ext>
            </a:extLst>
          </p:cNvPr>
          <p:cNvSpPr>
            <a:spLocks noGrp="1"/>
          </p:cNvSpPr>
          <p:nvPr>
            <p:ph type="title"/>
          </p:nvPr>
        </p:nvSpPr>
        <p:spPr/>
        <p:txBody>
          <a:bodyPr/>
          <a:lstStyle/>
          <a:p>
            <a:r>
              <a:rPr lang="de-DE" dirty="0">
                <a:cs typeface="Calibri Light"/>
              </a:rPr>
              <a:t>Last </a:t>
            </a:r>
            <a:r>
              <a:rPr lang="de-DE" dirty="0" err="1">
                <a:cs typeface="Calibri Light"/>
              </a:rPr>
              <a:t>Week's</a:t>
            </a:r>
            <a:r>
              <a:rPr lang="de-DE" dirty="0">
                <a:cs typeface="Calibri Light"/>
              </a:rPr>
              <a:t> </a:t>
            </a:r>
            <a:r>
              <a:rPr lang="de-DE" dirty="0" err="1">
                <a:cs typeface="Calibri Light"/>
              </a:rPr>
              <a:t>Homework</a:t>
            </a:r>
            <a:endParaRPr lang="de-DE" dirty="0" err="1"/>
          </a:p>
        </p:txBody>
      </p:sp>
      <p:sp>
        <p:nvSpPr>
          <p:cNvPr id="5" name="Foliennummernplatzhalter 4">
            <a:extLst>
              <a:ext uri="{FF2B5EF4-FFF2-40B4-BE49-F238E27FC236}">
                <a16:creationId xmlns:a16="http://schemas.microsoft.com/office/drawing/2014/main" id="{3B59C524-BCB0-4952-99C8-ECFCE4270ECF}"/>
              </a:ext>
            </a:extLst>
          </p:cNvPr>
          <p:cNvSpPr>
            <a:spLocks noGrp="1"/>
          </p:cNvSpPr>
          <p:nvPr>
            <p:ph type="sldNum" sz="quarter" idx="12"/>
          </p:nvPr>
        </p:nvSpPr>
        <p:spPr/>
        <p:txBody>
          <a:bodyPr/>
          <a:lstStyle/>
          <a:p>
            <a:fld id="{89C4E583-6443-4199-AF95-A2ECCC288D48}" type="slidenum">
              <a:rPr lang="en-GB" smtClean="0"/>
              <a:t>3</a:t>
            </a:fld>
            <a:endParaRPr lang="en-GB"/>
          </a:p>
        </p:txBody>
      </p:sp>
    </p:spTree>
    <p:extLst>
      <p:ext uri="{BB962C8B-B14F-4D97-AF65-F5344CB8AC3E}">
        <p14:creationId xmlns:p14="http://schemas.microsoft.com/office/powerpoint/2010/main" val="3320494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ED5CC-26CA-436F-A404-D5DFDD4A2E16}"/>
              </a:ext>
            </a:extLst>
          </p:cNvPr>
          <p:cNvSpPr>
            <a:spLocks noGrp="1"/>
          </p:cNvSpPr>
          <p:nvPr>
            <p:ph type="title"/>
          </p:nvPr>
        </p:nvSpPr>
        <p:spPr/>
        <p:txBody>
          <a:bodyPr/>
          <a:lstStyle/>
          <a:p>
            <a:r>
              <a:rPr lang="en-GB" dirty="0"/>
              <a:t>Learning</a:t>
            </a:r>
          </a:p>
        </p:txBody>
      </p:sp>
      <p:sp>
        <p:nvSpPr>
          <p:cNvPr id="3" name="Content Placeholder 2">
            <a:extLst>
              <a:ext uri="{FF2B5EF4-FFF2-40B4-BE49-F238E27FC236}">
                <a16:creationId xmlns:a16="http://schemas.microsoft.com/office/drawing/2014/main" id="{39753AE7-54CA-4BB2-A63C-6084930DEE25}"/>
              </a:ext>
            </a:extLst>
          </p:cNvPr>
          <p:cNvSpPr>
            <a:spLocks noGrp="1"/>
          </p:cNvSpPr>
          <p:nvPr>
            <p:ph idx="1"/>
          </p:nvPr>
        </p:nvSpPr>
        <p:spPr/>
        <p:txBody>
          <a:bodyPr/>
          <a:lstStyle/>
          <a:p>
            <a:r>
              <a:rPr lang="en-GB" dirty="0"/>
              <a:t>Another learning method that gains more popularity</a:t>
            </a:r>
          </a:p>
          <a:p>
            <a:r>
              <a:rPr lang="en-GB" b="1" dirty="0"/>
              <a:t>Semi-supervised learning</a:t>
            </a:r>
            <a:endParaRPr lang="en-GB" dirty="0"/>
          </a:p>
          <a:p>
            <a:pPr lvl="1"/>
            <a:r>
              <a:rPr lang="en-GB" dirty="0"/>
              <a:t>Start with unsupervised learning and generate a form of pre-structure</a:t>
            </a:r>
          </a:p>
          <a:p>
            <a:pPr lvl="1"/>
            <a:r>
              <a:rPr lang="en-GB" dirty="0"/>
              <a:t>Use some labelled data sparingly after unsupervised learning to improve result</a:t>
            </a:r>
          </a:p>
          <a:p>
            <a:r>
              <a:rPr lang="en-GB" dirty="0"/>
              <a:t>It stands somewhere between supervised and unsupervised learning</a:t>
            </a:r>
          </a:p>
        </p:txBody>
      </p:sp>
      <p:sp>
        <p:nvSpPr>
          <p:cNvPr id="4" name="Slide Number Placeholder 3">
            <a:extLst>
              <a:ext uri="{FF2B5EF4-FFF2-40B4-BE49-F238E27FC236}">
                <a16:creationId xmlns:a16="http://schemas.microsoft.com/office/drawing/2014/main" id="{0AE0EE5F-3242-44CC-8D0F-617240E7E67A}"/>
              </a:ext>
            </a:extLst>
          </p:cNvPr>
          <p:cNvSpPr>
            <a:spLocks noGrp="1"/>
          </p:cNvSpPr>
          <p:nvPr>
            <p:ph type="sldNum" sz="quarter" idx="12"/>
          </p:nvPr>
        </p:nvSpPr>
        <p:spPr/>
        <p:txBody>
          <a:bodyPr/>
          <a:lstStyle/>
          <a:p>
            <a:fld id="{89C4E583-6443-4199-AF95-A2ECCC288D48}" type="slidenum">
              <a:rPr lang="en-GB" smtClean="0"/>
              <a:t>30</a:t>
            </a:fld>
            <a:endParaRPr lang="en-GB"/>
          </a:p>
        </p:txBody>
      </p:sp>
    </p:spTree>
    <p:extLst>
      <p:ext uri="{BB962C8B-B14F-4D97-AF65-F5344CB8AC3E}">
        <p14:creationId xmlns:p14="http://schemas.microsoft.com/office/powerpoint/2010/main" val="4047022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844B-07DC-4E39-9D11-3F352A821FB5}"/>
              </a:ext>
            </a:extLst>
          </p:cNvPr>
          <p:cNvSpPr>
            <a:spLocks noGrp="1"/>
          </p:cNvSpPr>
          <p:nvPr>
            <p:ph type="title"/>
          </p:nvPr>
        </p:nvSpPr>
        <p:spPr/>
        <p:txBody>
          <a:bodyPr/>
          <a:lstStyle/>
          <a:p>
            <a:r>
              <a:rPr lang="en-GB" dirty="0"/>
              <a:t>Training</a:t>
            </a:r>
          </a:p>
        </p:txBody>
      </p:sp>
      <p:sp>
        <p:nvSpPr>
          <p:cNvPr id="3" name="Content Placeholder 2">
            <a:extLst>
              <a:ext uri="{FF2B5EF4-FFF2-40B4-BE49-F238E27FC236}">
                <a16:creationId xmlns:a16="http://schemas.microsoft.com/office/drawing/2014/main" id="{BF7BEB41-B873-4FEC-8D3C-8E95F67A122F}"/>
              </a:ext>
            </a:extLst>
          </p:cNvPr>
          <p:cNvSpPr>
            <a:spLocks noGrp="1"/>
          </p:cNvSpPr>
          <p:nvPr>
            <p:ph idx="1"/>
          </p:nvPr>
        </p:nvSpPr>
        <p:spPr/>
        <p:txBody>
          <a:bodyPr/>
          <a:lstStyle/>
          <a:p>
            <a:r>
              <a:rPr lang="en-GB" dirty="0"/>
              <a:t>Letting a network learn is called training</a:t>
            </a:r>
          </a:p>
          <a:p>
            <a:r>
              <a:rPr lang="en-GB" dirty="0"/>
              <a:t>In this process the data is fed in, the weights are adjusted and data fed in again</a:t>
            </a:r>
          </a:p>
          <a:p>
            <a:r>
              <a:rPr lang="en-GB" dirty="0"/>
              <a:t>This is repeated for a while</a:t>
            </a:r>
          </a:p>
          <a:p>
            <a:r>
              <a:rPr lang="en-GB" dirty="0"/>
              <a:t>Often we do not have enough data to train the network with unique samples, and we need to show the same data twice</a:t>
            </a:r>
          </a:p>
          <a:p>
            <a:r>
              <a:rPr lang="en-GB" dirty="0"/>
              <a:t>Iterating through the whole data set once, is called an </a:t>
            </a:r>
            <a:r>
              <a:rPr lang="en-GB" i="1" dirty="0"/>
              <a:t>epoch</a:t>
            </a:r>
            <a:endParaRPr lang="en-GB" dirty="0"/>
          </a:p>
          <a:p>
            <a:r>
              <a:rPr lang="en-GB" dirty="0"/>
              <a:t>Training can take a long, long while</a:t>
            </a:r>
          </a:p>
          <a:p>
            <a:r>
              <a:rPr lang="en-GB" dirty="0"/>
              <a:t>Training is also a fairly complex process with several strategies and subtasks</a:t>
            </a:r>
          </a:p>
        </p:txBody>
      </p:sp>
      <p:sp>
        <p:nvSpPr>
          <p:cNvPr id="4" name="Slide Number Placeholder 3">
            <a:extLst>
              <a:ext uri="{FF2B5EF4-FFF2-40B4-BE49-F238E27FC236}">
                <a16:creationId xmlns:a16="http://schemas.microsoft.com/office/drawing/2014/main" id="{39DFF4F8-0DE6-4555-96FA-52EB520B5615}"/>
              </a:ext>
            </a:extLst>
          </p:cNvPr>
          <p:cNvSpPr>
            <a:spLocks noGrp="1"/>
          </p:cNvSpPr>
          <p:nvPr>
            <p:ph type="sldNum" sz="quarter" idx="12"/>
          </p:nvPr>
        </p:nvSpPr>
        <p:spPr/>
        <p:txBody>
          <a:bodyPr/>
          <a:lstStyle/>
          <a:p>
            <a:fld id="{89C4E583-6443-4199-AF95-A2ECCC288D48}" type="slidenum">
              <a:rPr lang="en-GB" smtClean="0"/>
              <a:t>31</a:t>
            </a:fld>
            <a:endParaRPr lang="en-GB"/>
          </a:p>
        </p:txBody>
      </p:sp>
    </p:spTree>
    <p:extLst>
      <p:ext uri="{BB962C8B-B14F-4D97-AF65-F5344CB8AC3E}">
        <p14:creationId xmlns:p14="http://schemas.microsoft.com/office/powerpoint/2010/main" val="390177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EC1D0D-7A40-4B2F-A181-F93E1909BFAE}"/>
              </a:ext>
            </a:extLst>
          </p:cNvPr>
          <p:cNvSpPr>
            <a:spLocks noGrp="1"/>
          </p:cNvSpPr>
          <p:nvPr>
            <p:ph type="title"/>
          </p:nvPr>
        </p:nvSpPr>
        <p:spPr/>
        <p:txBody>
          <a:bodyPr/>
          <a:lstStyle/>
          <a:p>
            <a:r>
              <a:rPr lang="en-GB" dirty="0"/>
              <a:t>(A Part of)</a:t>
            </a:r>
            <a:br>
              <a:rPr lang="en-GB" dirty="0"/>
            </a:br>
            <a:r>
              <a:rPr lang="en-GB" dirty="0"/>
              <a:t>The ANN Family</a:t>
            </a:r>
          </a:p>
        </p:txBody>
      </p:sp>
      <p:sp>
        <p:nvSpPr>
          <p:cNvPr id="4" name="Slide Number Placeholder 3">
            <a:extLst>
              <a:ext uri="{FF2B5EF4-FFF2-40B4-BE49-F238E27FC236}">
                <a16:creationId xmlns:a16="http://schemas.microsoft.com/office/drawing/2014/main" id="{7D9DCF33-1D64-4706-89AB-13888BCD443C}"/>
              </a:ext>
            </a:extLst>
          </p:cNvPr>
          <p:cNvSpPr>
            <a:spLocks noGrp="1"/>
          </p:cNvSpPr>
          <p:nvPr>
            <p:ph type="sldNum" sz="quarter" idx="12"/>
          </p:nvPr>
        </p:nvSpPr>
        <p:spPr/>
        <p:txBody>
          <a:bodyPr/>
          <a:lstStyle/>
          <a:p>
            <a:fld id="{89C4E583-6443-4199-AF95-A2ECCC288D48}" type="slidenum">
              <a:rPr lang="en-GB" smtClean="0"/>
              <a:t>32</a:t>
            </a:fld>
            <a:endParaRPr lang="en-GB"/>
          </a:p>
        </p:txBody>
      </p:sp>
    </p:spTree>
    <p:extLst>
      <p:ext uri="{BB962C8B-B14F-4D97-AF65-F5344CB8AC3E}">
        <p14:creationId xmlns:p14="http://schemas.microsoft.com/office/powerpoint/2010/main" val="3950765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CFCBE-74E6-4DEC-A22A-7CA1C6F59B90}"/>
              </a:ext>
            </a:extLst>
          </p:cNvPr>
          <p:cNvSpPr>
            <a:spLocks noGrp="1"/>
          </p:cNvSpPr>
          <p:nvPr>
            <p:ph type="title"/>
          </p:nvPr>
        </p:nvSpPr>
        <p:spPr/>
        <p:txBody>
          <a:bodyPr/>
          <a:lstStyle/>
          <a:p>
            <a:r>
              <a:rPr lang="en-GB" dirty="0"/>
              <a:t>Feed Forward Networks</a:t>
            </a:r>
          </a:p>
        </p:txBody>
      </p:sp>
      <p:sp>
        <p:nvSpPr>
          <p:cNvPr id="3" name="Content Placeholder 2">
            <a:extLst>
              <a:ext uri="{FF2B5EF4-FFF2-40B4-BE49-F238E27FC236}">
                <a16:creationId xmlns:a16="http://schemas.microsoft.com/office/drawing/2014/main" id="{C2232F8A-EED0-4BA7-A7D0-FC25EAD6389E}"/>
              </a:ext>
            </a:extLst>
          </p:cNvPr>
          <p:cNvSpPr>
            <a:spLocks noGrp="1"/>
          </p:cNvSpPr>
          <p:nvPr>
            <p:ph idx="1"/>
          </p:nvPr>
        </p:nvSpPr>
        <p:spPr>
          <a:xfrm>
            <a:off x="1097280" y="1845734"/>
            <a:ext cx="7701280" cy="4023360"/>
          </a:xfrm>
        </p:spPr>
        <p:txBody>
          <a:bodyPr/>
          <a:lstStyle/>
          <a:p>
            <a:r>
              <a:rPr lang="en-GB" dirty="0"/>
              <a:t>Feed Forward Networks (FFN) the first and simplest type of ANNs</a:t>
            </a:r>
          </a:p>
          <a:p>
            <a:pPr lvl="1"/>
            <a:r>
              <a:rPr lang="en-GB" dirty="0"/>
              <a:t>The perceptron is a FFN</a:t>
            </a:r>
          </a:p>
          <a:p>
            <a:r>
              <a:rPr lang="en-GB" dirty="0"/>
              <a:t>The input moves through each layer directly through the output layer without cycles and loops</a:t>
            </a:r>
          </a:p>
          <a:p>
            <a:endParaRPr lang="en-GB" dirty="0"/>
          </a:p>
        </p:txBody>
      </p:sp>
      <p:sp>
        <p:nvSpPr>
          <p:cNvPr id="4" name="Slide Number Placeholder 3">
            <a:extLst>
              <a:ext uri="{FF2B5EF4-FFF2-40B4-BE49-F238E27FC236}">
                <a16:creationId xmlns:a16="http://schemas.microsoft.com/office/drawing/2014/main" id="{AC393555-A8D9-4ED6-A2EC-9BF685B816F4}"/>
              </a:ext>
            </a:extLst>
          </p:cNvPr>
          <p:cNvSpPr>
            <a:spLocks noGrp="1"/>
          </p:cNvSpPr>
          <p:nvPr>
            <p:ph type="sldNum" sz="quarter" idx="12"/>
          </p:nvPr>
        </p:nvSpPr>
        <p:spPr/>
        <p:txBody>
          <a:bodyPr/>
          <a:lstStyle/>
          <a:p>
            <a:fld id="{89C4E583-6443-4199-AF95-A2ECCC288D48}" type="slidenum">
              <a:rPr lang="en-GB" smtClean="0"/>
              <a:t>33</a:t>
            </a:fld>
            <a:endParaRPr lang="en-GB"/>
          </a:p>
        </p:txBody>
      </p:sp>
      <p:grpSp>
        <p:nvGrpSpPr>
          <p:cNvPr id="5" name="Group 4">
            <a:extLst>
              <a:ext uri="{FF2B5EF4-FFF2-40B4-BE49-F238E27FC236}">
                <a16:creationId xmlns:a16="http://schemas.microsoft.com/office/drawing/2014/main" id="{8593FFFA-C5CF-41AC-9CFC-762FDFABD3FD}"/>
              </a:ext>
            </a:extLst>
          </p:cNvPr>
          <p:cNvGrpSpPr/>
          <p:nvPr/>
        </p:nvGrpSpPr>
        <p:grpSpPr>
          <a:xfrm>
            <a:off x="8798560" y="838929"/>
            <a:ext cx="2709035" cy="5180142"/>
            <a:chOff x="9040482" y="688952"/>
            <a:chExt cx="2709035" cy="5180142"/>
          </a:xfrm>
        </p:grpSpPr>
        <p:pic>
          <p:nvPicPr>
            <p:cNvPr id="6" name="Picture 5">
              <a:extLst>
                <a:ext uri="{FF2B5EF4-FFF2-40B4-BE49-F238E27FC236}">
                  <a16:creationId xmlns:a16="http://schemas.microsoft.com/office/drawing/2014/main" id="{0116B12B-38BE-4ABE-876E-EEAB0EAF7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0458" y="688952"/>
              <a:ext cx="1849059" cy="2045462"/>
            </a:xfrm>
            <a:prstGeom prst="rect">
              <a:avLst/>
            </a:prstGeom>
          </p:spPr>
        </p:pic>
        <p:pic>
          <p:nvPicPr>
            <p:cNvPr id="7" name="Graphic 6">
              <a:extLst>
                <a:ext uri="{FF2B5EF4-FFF2-40B4-BE49-F238E27FC236}">
                  <a16:creationId xmlns:a16="http://schemas.microsoft.com/office/drawing/2014/main" id="{E7678C1C-FE52-4A16-9127-A0B6B44250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564736">
              <a:off x="8762659" y="3248789"/>
              <a:ext cx="2799348" cy="1749593"/>
            </a:xfrm>
            <a:prstGeom prst="rect">
              <a:avLst/>
            </a:prstGeom>
          </p:spPr>
        </p:pic>
        <p:sp>
          <p:nvSpPr>
            <p:cNvPr id="8" name="TextBox 7">
              <a:extLst>
                <a:ext uri="{FF2B5EF4-FFF2-40B4-BE49-F238E27FC236}">
                  <a16:creationId xmlns:a16="http://schemas.microsoft.com/office/drawing/2014/main" id="{351DBE49-9650-43A0-9F45-B98DB19B73C3}"/>
                </a:ext>
              </a:extLst>
            </p:cNvPr>
            <p:cNvSpPr txBox="1"/>
            <p:nvPr/>
          </p:nvSpPr>
          <p:spPr>
            <a:xfrm>
              <a:off x="9040482" y="5499762"/>
              <a:ext cx="1526876" cy="369332"/>
            </a:xfrm>
            <a:prstGeom prst="rect">
              <a:avLst/>
            </a:prstGeom>
            <a:noFill/>
          </p:spPr>
          <p:txBody>
            <a:bodyPr wrap="square" rtlCol="0">
              <a:spAutoFit/>
            </a:bodyPr>
            <a:lstStyle/>
            <a:p>
              <a:r>
                <a:rPr lang="en-GB" dirty="0"/>
                <a:t>“A cute dog!”</a:t>
              </a:r>
            </a:p>
          </p:txBody>
        </p:sp>
      </p:grpSp>
    </p:spTree>
    <p:extLst>
      <p:ext uri="{BB962C8B-B14F-4D97-AF65-F5344CB8AC3E}">
        <p14:creationId xmlns:p14="http://schemas.microsoft.com/office/powerpoint/2010/main" val="261405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9504C-188B-41FA-B2E0-207E928F04EA}"/>
              </a:ext>
            </a:extLst>
          </p:cNvPr>
          <p:cNvSpPr>
            <a:spLocks noGrp="1"/>
          </p:cNvSpPr>
          <p:nvPr>
            <p:ph type="title"/>
          </p:nvPr>
        </p:nvSpPr>
        <p:spPr/>
        <p:txBody>
          <a:bodyPr/>
          <a:lstStyle/>
          <a:p>
            <a:r>
              <a:rPr lang="en-GB" dirty="0"/>
              <a:t>Recurrent Neural Networks</a:t>
            </a:r>
          </a:p>
        </p:txBody>
      </p:sp>
      <p:sp>
        <p:nvSpPr>
          <p:cNvPr id="3" name="Content Placeholder 2">
            <a:extLst>
              <a:ext uri="{FF2B5EF4-FFF2-40B4-BE49-F238E27FC236}">
                <a16:creationId xmlns:a16="http://schemas.microsoft.com/office/drawing/2014/main" id="{73955EE2-6B0D-46E8-B442-410A386DA053}"/>
              </a:ext>
            </a:extLst>
          </p:cNvPr>
          <p:cNvSpPr>
            <a:spLocks noGrp="1"/>
          </p:cNvSpPr>
          <p:nvPr>
            <p:ph idx="1"/>
          </p:nvPr>
        </p:nvSpPr>
        <p:spPr>
          <a:xfrm>
            <a:off x="1097280" y="1845734"/>
            <a:ext cx="10058400" cy="4023360"/>
          </a:xfrm>
        </p:spPr>
        <p:txBody>
          <a:bodyPr/>
          <a:lstStyle/>
          <a:p>
            <a:r>
              <a:rPr lang="en-GB" dirty="0"/>
              <a:t>In contrast to FFNs, data is not just propagated forward in Recurrent Neural Networks (RNNs)</a:t>
            </a:r>
          </a:p>
          <a:p>
            <a:r>
              <a:rPr lang="en-GB" dirty="0"/>
              <a:t>Data is also moving backwards from later to earlier layers</a:t>
            </a:r>
          </a:p>
          <a:p>
            <a:r>
              <a:rPr lang="en-GB" dirty="0"/>
              <a:t>In FFNs a sequence of inputs is handled each entry on its own, with no regard for earlier and following inputs</a:t>
            </a:r>
          </a:p>
          <a:p>
            <a:r>
              <a:rPr lang="en-GB" dirty="0"/>
              <a:t>RNNs can deal with sequential data, by interconnecting neurons and saving some weighted data from previous inputs</a:t>
            </a:r>
          </a:p>
        </p:txBody>
      </p:sp>
      <p:sp>
        <p:nvSpPr>
          <p:cNvPr id="4" name="Slide Number Placeholder 3">
            <a:extLst>
              <a:ext uri="{FF2B5EF4-FFF2-40B4-BE49-F238E27FC236}">
                <a16:creationId xmlns:a16="http://schemas.microsoft.com/office/drawing/2014/main" id="{175F2202-B170-4A61-8607-BB87C6459279}"/>
              </a:ext>
            </a:extLst>
          </p:cNvPr>
          <p:cNvSpPr>
            <a:spLocks noGrp="1"/>
          </p:cNvSpPr>
          <p:nvPr>
            <p:ph type="sldNum" sz="quarter" idx="12"/>
          </p:nvPr>
        </p:nvSpPr>
        <p:spPr/>
        <p:txBody>
          <a:bodyPr/>
          <a:lstStyle/>
          <a:p>
            <a:fld id="{89C4E583-6443-4199-AF95-A2ECCC288D48}" type="slidenum">
              <a:rPr lang="en-GB" smtClean="0"/>
              <a:t>34</a:t>
            </a:fld>
            <a:endParaRPr lang="en-GB"/>
          </a:p>
        </p:txBody>
      </p:sp>
      <p:pic>
        <p:nvPicPr>
          <p:cNvPr id="6" name="Picture 5">
            <a:extLst>
              <a:ext uri="{FF2B5EF4-FFF2-40B4-BE49-F238E27FC236}">
                <a16:creationId xmlns:a16="http://schemas.microsoft.com/office/drawing/2014/main" id="{FB774C1D-4605-497E-9877-0EE4F6294F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720" y="4089227"/>
            <a:ext cx="7106122" cy="2370558"/>
          </a:xfrm>
          <a:prstGeom prst="rect">
            <a:avLst/>
          </a:prstGeom>
        </p:spPr>
      </p:pic>
      <p:sp>
        <p:nvSpPr>
          <p:cNvPr id="8" name="Rectangle 7">
            <a:extLst>
              <a:ext uri="{FF2B5EF4-FFF2-40B4-BE49-F238E27FC236}">
                <a16:creationId xmlns:a16="http://schemas.microsoft.com/office/drawing/2014/main" id="{62943659-2256-4D0B-921A-5ABA8ACAD9A6}"/>
              </a:ext>
            </a:extLst>
          </p:cNvPr>
          <p:cNvSpPr/>
          <p:nvPr/>
        </p:nvSpPr>
        <p:spPr>
          <a:xfrm>
            <a:off x="6420212" y="6099294"/>
            <a:ext cx="2639569" cy="276999"/>
          </a:xfrm>
          <a:prstGeom prst="rect">
            <a:avLst/>
          </a:prstGeom>
        </p:spPr>
        <p:txBody>
          <a:bodyPr wrap="none">
            <a:spAutoFit/>
          </a:bodyPr>
          <a:lstStyle/>
          <a:p>
            <a:r>
              <a:rPr lang="en-GB" sz="1200" dirty="0"/>
              <a:t>François </a:t>
            </a:r>
            <a:r>
              <a:rPr lang="en-GB" sz="1200" dirty="0" err="1"/>
              <a:t>Deloche</a:t>
            </a:r>
            <a:r>
              <a:rPr lang="en-GB" sz="1200" dirty="0"/>
              <a:t>, Wikimedia commons</a:t>
            </a:r>
          </a:p>
        </p:txBody>
      </p:sp>
    </p:spTree>
    <p:extLst>
      <p:ext uri="{BB962C8B-B14F-4D97-AF65-F5344CB8AC3E}">
        <p14:creationId xmlns:p14="http://schemas.microsoft.com/office/powerpoint/2010/main" val="2305128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D30853-3CE9-4106-BC09-C4E9C6A3C9D2}"/>
              </a:ext>
            </a:extLst>
          </p:cNvPr>
          <p:cNvSpPr>
            <a:spLocks noGrp="1"/>
          </p:cNvSpPr>
          <p:nvPr>
            <p:ph type="title"/>
          </p:nvPr>
        </p:nvSpPr>
        <p:spPr/>
        <p:txBody>
          <a:bodyPr/>
          <a:lstStyle/>
          <a:p>
            <a:r>
              <a:rPr lang="en-GB" dirty="0"/>
              <a:t>Convolutional Neural Networks</a:t>
            </a:r>
          </a:p>
        </p:txBody>
      </p:sp>
      <p:sp>
        <p:nvSpPr>
          <p:cNvPr id="5" name="Content Placeholder 4">
            <a:extLst>
              <a:ext uri="{FF2B5EF4-FFF2-40B4-BE49-F238E27FC236}">
                <a16:creationId xmlns:a16="http://schemas.microsoft.com/office/drawing/2014/main" id="{D7DB6804-F321-4868-BFC3-FED8FE31FB44}"/>
              </a:ext>
            </a:extLst>
          </p:cNvPr>
          <p:cNvSpPr>
            <a:spLocks noGrp="1"/>
          </p:cNvSpPr>
          <p:nvPr>
            <p:ph idx="1"/>
          </p:nvPr>
        </p:nvSpPr>
        <p:spPr/>
        <p:txBody>
          <a:bodyPr/>
          <a:lstStyle/>
          <a:p>
            <a:r>
              <a:rPr lang="en-GB" dirty="0"/>
              <a:t>A convolutional neural network (CNN) is inspired by the organisation of the visual cortex</a:t>
            </a:r>
          </a:p>
          <a:p>
            <a:r>
              <a:rPr lang="en-GB" dirty="0"/>
              <a:t>Each neuron responds to certain stimuli in a certain area of the input</a:t>
            </a:r>
          </a:p>
          <a:p>
            <a:r>
              <a:rPr lang="en-GB" dirty="0"/>
              <a:t>CNNs have also been used in e.g. audio recognition</a:t>
            </a:r>
          </a:p>
        </p:txBody>
      </p:sp>
      <p:sp>
        <p:nvSpPr>
          <p:cNvPr id="3" name="Slide Number Placeholder 2">
            <a:extLst>
              <a:ext uri="{FF2B5EF4-FFF2-40B4-BE49-F238E27FC236}">
                <a16:creationId xmlns:a16="http://schemas.microsoft.com/office/drawing/2014/main" id="{E524FEBC-AD05-43C6-8329-E402ABD7CADC}"/>
              </a:ext>
            </a:extLst>
          </p:cNvPr>
          <p:cNvSpPr>
            <a:spLocks noGrp="1"/>
          </p:cNvSpPr>
          <p:nvPr>
            <p:ph type="sldNum" sz="quarter" idx="12"/>
          </p:nvPr>
        </p:nvSpPr>
        <p:spPr/>
        <p:txBody>
          <a:bodyPr/>
          <a:lstStyle/>
          <a:p>
            <a:fld id="{89C4E583-6443-4199-AF95-A2ECCC288D48}" type="slidenum">
              <a:rPr lang="en-GB" smtClean="0"/>
              <a:t>35</a:t>
            </a:fld>
            <a:endParaRPr lang="en-GB"/>
          </a:p>
        </p:txBody>
      </p:sp>
      <p:pic>
        <p:nvPicPr>
          <p:cNvPr id="8" name="Picture 7">
            <a:extLst>
              <a:ext uri="{FF2B5EF4-FFF2-40B4-BE49-F238E27FC236}">
                <a16:creationId xmlns:a16="http://schemas.microsoft.com/office/drawing/2014/main" id="{43D9E30F-5276-42E7-9399-3E7E525C2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80" y="3778370"/>
            <a:ext cx="6396845" cy="1968260"/>
          </a:xfrm>
          <a:prstGeom prst="rect">
            <a:avLst/>
          </a:prstGeom>
        </p:spPr>
      </p:pic>
      <p:sp>
        <p:nvSpPr>
          <p:cNvPr id="11" name="Rectangle 10">
            <a:extLst>
              <a:ext uri="{FF2B5EF4-FFF2-40B4-BE49-F238E27FC236}">
                <a16:creationId xmlns:a16="http://schemas.microsoft.com/office/drawing/2014/main" id="{E207C15C-FBF6-4740-AD9F-96AF6C939488}"/>
              </a:ext>
            </a:extLst>
          </p:cNvPr>
          <p:cNvSpPr/>
          <p:nvPr/>
        </p:nvSpPr>
        <p:spPr>
          <a:xfrm>
            <a:off x="5024584" y="5889849"/>
            <a:ext cx="2142831" cy="276999"/>
          </a:xfrm>
          <a:prstGeom prst="rect">
            <a:avLst/>
          </a:prstGeom>
        </p:spPr>
        <p:txBody>
          <a:bodyPr wrap="none">
            <a:spAutoFit/>
          </a:bodyPr>
          <a:lstStyle/>
          <a:p>
            <a:r>
              <a:rPr lang="en-GB" sz="1200" dirty="0"/>
              <a:t>Aphex34, Wikimedia Commons</a:t>
            </a:r>
          </a:p>
        </p:txBody>
      </p:sp>
    </p:spTree>
    <p:extLst>
      <p:ext uri="{BB962C8B-B14F-4D97-AF65-F5344CB8AC3E}">
        <p14:creationId xmlns:p14="http://schemas.microsoft.com/office/powerpoint/2010/main" val="1183844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E7B4-3F99-40EC-B329-3314659DC042}"/>
              </a:ext>
            </a:extLst>
          </p:cNvPr>
          <p:cNvSpPr>
            <a:spLocks noGrp="1"/>
          </p:cNvSpPr>
          <p:nvPr>
            <p:ph type="title"/>
          </p:nvPr>
        </p:nvSpPr>
        <p:spPr/>
        <p:txBody>
          <a:bodyPr/>
          <a:lstStyle/>
          <a:p>
            <a:r>
              <a:rPr lang="en-GB" dirty="0"/>
              <a:t>Autoencoder</a:t>
            </a:r>
          </a:p>
        </p:txBody>
      </p:sp>
      <p:sp>
        <p:nvSpPr>
          <p:cNvPr id="3" name="Content Placeholder 2">
            <a:extLst>
              <a:ext uri="{FF2B5EF4-FFF2-40B4-BE49-F238E27FC236}">
                <a16:creationId xmlns:a16="http://schemas.microsoft.com/office/drawing/2014/main" id="{FBAB8780-B35B-4CD9-BF8E-7DFDE720E1DC}"/>
              </a:ext>
            </a:extLst>
          </p:cNvPr>
          <p:cNvSpPr>
            <a:spLocks noGrp="1"/>
          </p:cNvSpPr>
          <p:nvPr>
            <p:ph idx="1"/>
          </p:nvPr>
        </p:nvSpPr>
        <p:spPr/>
        <p:txBody>
          <a:bodyPr/>
          <a:lstStyle/>
          <a:p>
            <a:r>
              <a:rPr lang="en-GB"/>
              <a:t>Autoencoders are used to create efficient data codings</a:t>
            </a:r>
          </a:p>
          <a:p>
            <a:pPr lvl="1"/>
            <a:r>
              <a:rPr lang="en-GB"/>
              <a:t>So to represent the same data, but with less memory</a:t>
            </a:r>
          </a:p>
          <a:p>
            <a:r>
              <a:rPr lang="en-GB"/>
              <a:t>They are (usually) used with unsupervised learning</a:t>
            </a:r>
            <a:endParaRPr lang="en-GB" dirty="0"/>
          </a:p>
        </p:txBody>
      </p:sp>
      <p:sp>
        <p:nvSpPr>
          <p:cNvPr id="4" name="Slide Number Placeholder 3">
            <a:extLst>
              <a:ext uri="{FF2B5EF4-FFF2-40B4-BE49-F238E27FC236}">
                <a16:creationId xmlns:a16="http://schemas.microsoft.com/office/drawing/2014/main" id="{1733DD1E-B8DB-48A4-91EE-F3A34430954B}"/>
              </a:ext>
            </a:extLst>
          </p:cNvPr>
          <p:cNvSpPr>
            <a:spLocks noGrp="1"/>
          </p:cNvSpPr>
          <p:nvPr>
            <p:ph type="sldNum" sz="quarter" idx="12"/>
          </p:nvPr>
        </p:nvSpPr>
        <p:spPr/>
        <p:txBody>
          <a:bodyPr/>
          <a:lstStyle/>
          <a:p>
            <a:fld id="{89C4E583-6443-4199-AF95-A2ECCC288D48}" type="slidenum">
              <a:rPr lang="en-GB" smtClean="0"/>
              <a:t>36</a:t>
            </a:fld>
            <a:endParaRPr lang="en-GB"/>
          </a:p>
        </p:txBody>
      </p:sp>
      <p:pic>
        <p:nvPicPr>
          <p:cNvPr id="6" name="Picture 5">
            <a:extLst>
              <a:ext uri="{FF2B5EF4-FFF2-40B4-BE49-F238E27FC236}">
                <a16:creationId xmlns:a16="http://schemas.microsoft.com/office/drawing/2014/main" id="{CF91B19C-4B05-482B-BEB2-2E7C527691EC}"/>
              </a:ext>
            </a:extLst>
          </p:cNvPr>
          <p:cNvPicPr>
            <a:picLocks noChangeAspect="1"/>
          </p:cNvPicPr>
          <p:nvPr/>
        </p:nvPicPr>
        <p:blipFill rotWithShape="1">
          <a:blip r:embed="rId3">
            <a:extLst>
              <a:ext uri="{28A0092B-C50C-407E-A947-70E740481C1C}">
                <a14:useLocalDpi xmlns:a14="http://schemas.microsoft.com/office/drawing/2010/main" val="0"/>
              </a:ext>
            </a:extLst>
          </a:blip>
          <a:srcRect l="5960" t="8219" r="5519" b="7535"/>
          <a:stretch/>
        </p:blipFill>
        <p:spPr>
          <a:xfrm>
            <a:off x="3890939" y="3112348"/>
            <a:ext cx="4410121" cy="3156371"/>
          </a:xfrm>
          <a:prstGeom prst="rect">
            <a:avLst/>
          </a:prstGeom>
        </p:spPr>
      </p:pic>
      <p:sp>
        <p:nvSpPr>
          <p:cNvPr id="8" name="Rectangle 7">
            <a:extLst>
              <a:ext uri="{FF2B5EF4-FFF2-40B4-BE49-F238E27FC236}">
                <a16:creationId xmlns:a16="http://schemas.microsoft.com/office/drawing/2014/main" id="{12368448-53B9-47F7-A616-8672EC51DB44}"/>
              </a:ext>
            </a:extLst>
          </p:cNvPr>
          <p:cNvSpPr/>
          <p:nvPr/>
        </p:nvSpPr>
        <p:spPr>
          <a:xfrm>
            <a:off x="7545174" y="6025940"/>
            <a:ext cx="2255874" cy="276999"/>
          </a:xfrm>
          <a:prstGeom prst="rect">
            <a:avLst/>
          </a:prstGeom>
        </p:spPr>
        <p:txBody>
          <a:bodyPr wrap="none">
            <a:spAutoFit/>
          </a:bodyPr>
          <a:lstStyle/>
          <a:p>
            <a:r>
              <a:rPr lang="en-GB" sz="1200" dirty="0" err="1"/>
              <a:t>Chervinskii</a:t>
            </a:r>
            <a:r>
              <a:rPr lang="en-GB" sz="1200" dirty="0"/>
              <a:t>, Wikimedia commons</a:t>
            </a:r>
          </a:p>
        </p:txBody>
      </p:sp>
    </p:spTree>
    <p:extLst>
      <p:ext uri="{BB962C8B-B14F-4D97-AF65-F5344CB8AC3E}">
        <p14:creationId xmlns:p14="http://schemas.microsoft.com/office/powerpoint/2010/main" val="3916782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7182-B761-49F3-8FB3-B8600D07FB4F}"/>
              </a:ext>
            </a:extLst>
          </p:cNvPr>
          <p:cNvSpPr>
            <a:spLocks noGrp="1"/>
          </p:cNvSpPr>
          <p:nvPr>
            <p:ph type="title"/>
          </p:nvPr>
        </p:nvSpPr>
        <p:spPr/>
        <p:txBody>
          <a:bodyPr/>
          <a:lstStyle/>
          <a:p>
            <a:r>
              <a:rPr lang="en-GB" dirty="0"/>
              <a:t>Frameworks</a:t>
            </a:r>
          </a:p>
        </p:txBody>
      </p:sp>
      <p:sp>
        <p:nvSpPr>
          <p:cNvPr id="3" name="Slide Number Placeholder 2">
            <a:extLst>
              <a:ext uri="{FF2B5EF4-FFF2-40B4-BE49-F238E27FC236}">
                <a16:creationId xmlns:a16="http://schemas.microsoft.com/office/drawing/2014/main" id="{984FB796-F074-4CF4-8C1C-92BA556C4CD5}"/>
              </a:ext>
            </a:extLst>
          </p:cNvPr>
          <p:cNvSpPr>
            <a:spLocks noGrp="1"/>
          </p:cNvSpPr>
          <p:nvPr>
            <p:ph type="sldNum" sz="quarter" idx="12"/>
          </p:nvPr>
        </p:nvSpPr>
        <p:spPr/>
        <p:txBody>
          <a:bodyPr/>
          <a:lstStyle/>
          <a:p>
            <a:fld id="{89C4E583-6443-4199-AF95-A2ECCC288D48}" type="slidenum">
              <a:rPr lang="en-GB" smtClean="0"/>
              <a:t>37</a:t>
            </a:fld>
            <a:endParaRPr lang="en-GB"/>
          </a:p>
        </p:txBody>
      </p:sp>
    </p:spTree>
    <p:extLst>
      <p:ext uri="{BB962C8B-B14F-4D97-AF65-F5344CB8AC3E}">
        <p14:creationId xmlns:p14="http://schemas.microsoft.com/office/powerpoint/2010/main" val="2813095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30EB43-2A0D-4995-8C26-A1BB6040F011}"/>
              </a:ext>
            </a:extLst>
          </p:cNvPr>
          <p:cNvSpPr>
            <a:spLocks noGrp="1"/>
          </p:cNvSpPr>
          <p:nvPr>
            <p:ph type="title"/>
          </p:nvPr>
        </p:nvSpPr>
        <p:spPr/>
        <p:txBody>
          <a:bodyPr/>
          <a:lstStyle/>
          <a:p>
            <a:r>
              <a:rPr lang="en-GB" dirty="0"/>
              <a:t>Frameworks</a:t>
            </a:r>
          </a:p>
        </p:txBody>
      </p:sp>
      <p:pic>
        <p:nvPicPr>
          <p:cNvPr id="7" name="Content Placeholder 6">
            <a:extLst>
              <a:ext uri="{FF2B5EF4-FFF2-40B4-BE49-F238E27FC236}">
                <a16:creationId xmlns:a16="http://schemas.microsoft.com/office/drawing/2014/main" id="{71D1256D-6645-4687-B45C-2789B3369E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9517" y="3475539"/>
            <a:ext cx="1175138" cy="1175138"/>
          </a:xfrm>
        </p:spPr>
      </p:pic>
      <p:sp>
        <p:nvSpPr>
          <p:cNvPr id="3" name="Slide Number Placeholder 2">
            <a:extLst>
              <a:ext uri="{FF2B5EF4-FFF2-40B4-BE49-F238E27FC236}">
                <a16:creationId xmlns:a16="http://schemas.microsoft.com/office/drawing/2014/main" id="{026A8BF9-3A13-4218-A30F-61B5AA628A07}"/>
              </a:ext>
            </a:extLst>
          </p:cNvPr>
          <p:cNvSpPr>
            <a:spLocks noGrp="1"/>
          </p:cNvSpPr>
          <p:nvPr>
            <p:ph type="sldNum" sz="quarter" idx="12"/>
          </p:nvPr>
        </p:nvSpPr>
        <p:spPr/>
        <p:txBody>
          <a:bodyPr/>
          <a:lstStyle/>
          <a:p>
            <a:fld id="{89C4E583-6443-4199-AF95-A2ECCC288D48}" type="slidenum">
              <a:rPr lang="en-GB" smtClean="0"/>
              <a:t>38</a:t>
            </a:fld>
            <a:endParaRPr lang="en-GB"/>
          </a:p>
        </p:txBody>
      </p:sp>
      <p:pic>
        <p:nvPicPr>
          <p:cNvPr id="9" name="Picture 8">
            <a:extLst>
              <a:ext uri="{FF2B5EF4-FFF2-40B4-BE49-F238E27FC236}">
                <a16:creationId xmlns:a16="http://schemas.microsoft.com/office/drawing/2014/main" id="{74D78B8D-6441-403F-B5BD-AF222037E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2534" y="4692600"/>
            <a:ext cx="1309337" cy="1309337"/>
          </a:xfrm>
          <a:prstGeom prst="rect">
            <a:avLst/>
          </a:prstGeom>
        </p:spPr>
      </p:pic>
      <p:pic>
        <p:nvPicPr>
          <p:cNvPr id="11" name="Picture 10">
            <a:extLst>
              <a:ext uri="{FF2B5EF4-FFF2-40B4-BE49-F238E27FC236}">
                <a16:creationId xmlns:a16="http://schemas.microsoft.com/office/drawing/2014/main" id="{5783A6CE-FD23-4339-AC82-CB7C51A75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203" y="1942791"/>
            <a:ext cx="1401693" cy="1401693"/>
          </a:xfrm>
          <a:prstGeom prst="rect">
            <a:avLst/>
          </a:prstGeom>
        </p:spPr>
      </p:pic>
      <p:pic>
        <p:nvPicPr>
          <p:cNvPr id="13" name="Picture 12">
            <a:extLst>
              <a:ext uri="{FF2B5EF4-FFF2-40B4-BE49-F238E27FC236}">
                <a16:creationId xmlns:a16="http://schemas.microsoft.com/office/drawing/2014/main" id="{6A6333CD-14F1-4D83-9F92-D158E73C7D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6061" y="3877876"/>
            <a:ext cx="1346540" cy="1346540"/>
          </a:xfrm>
          <a:prstGeom prst="rect">
            <a:avLst/>
          </a:prstGeom>
        </p:spPr>
      </p:pic>
      <p:pic>
        <p:nvPicPr>
          <p:cNvPr id="15" name="Picture 14">
            <a:extLst>
              <a:ext uri="{FF2B5EF4-FFF2-40B4-BE49-F238E27FC236}">
                <a16:creationId xmlns:a16="http://schemas.microsoft.com/office/drawing/2014/main" id="{44F0BE8D-12D3-4D22-AAF7-31B17B89BC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1" y="1828622"/>
            <a:ext cx="1394594" cy="1394594"/>
          </a:xfrm>
          <a:prstGeom prst="rect">
            <a:avLst/>
          </a:prstGeom>
        </p:spPr>
      </p:pic>
      <p:pic>
        <p:nvPicPr>
          <p:cNvPr id="17" name="Picture 16">
            <a:extLst>
              <a:ext uri="{FF2B5EF4-FFF2-40B4-BE49-F238E27FC236}">
                <a16:creationId xmlns:a16="http://schemas.microsoft.com/office/drawing/2014/main" id="{E6772BC1-554F-4310-9666-09E59464C9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4294" y="1998589"/>
            <a:ext cx="2524246" cy="2524246"/>
          </a:xfrm>
          <a:prstGeom prst="rect">
            <a:avLst/>
          </a:prstGeom>
        </p:spPr>
      </p:pic>
      <p:pic>
        <p:nvPicPr>
          <p:cNvPr id="19" name="Picture 18">
            <a:extLst>
              <a:ext uri="{FF2B5EF4-FFF2-40B4-BE49-F238E27FC236}">
                <a16:creationId xmlns:a16="http://schemas.microsoft.com/office/drawing/2014/main" id="{DF274049-95F5-442D-BDCE-DB1CE89C0B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87954" y="4177408"/>
            <a:ext cx="1824529" cy="1824529"/>
          </a:xfrm>
          <a:prstGeom prst="rect">
            <a:avLst/>
          </a:prstGeom>
        </p:spPr>
      </p:pic>
      <p:pic>
        <p:nvPicPr>
          <p:cNvPr id="21" name="Picture 20">
            <a:extLst>
              <a:ext uri="{FF2B5EF4-FFF2-40B4-BE49-F238E27FC236}">
                <a16:creationId xmlns:a16="http://schemas.microsoft.com/office/drawing/2014/main" id="{132311C6-49DC-4996-A5B7-7F082F576D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55939" y="1603576"/>
            <a:ext cx="2080121" cy="2080121"/>
          </a:xfrm>
          <a:prstGeom prst="rect">
            <a:avLst/>
          </a:prstGeom>
        </p:spPr>
      </p:pic>
      <p:pic>
        <p:nvPicPr>
          <p:cNvPr id="23" name="Picture 22">
            <a:extLst>
              <a:ext uri="{FF2B5EF4-FFF2-40B4-BE49-F238E27FC236}">
                <a16:creationId xmlns:a16="http://schemas.microsoft.com/office/drawing/2014/main" id="{EC14E015-34DF-4A11-90CE-BF9871461A93}"/>
              </a:ext>
            </a:extLst>
          </p:cNvPr>
          <p:cNvPicPr>
            <a:picLocks noChangeAspect="1"/>
          </p:cNvPicPr>
          <p:nvPr/>
        </p:nvPicPr>
        <p:blipFill rotWithShape="1">
          <a:blip r:embed="rId11">
            <a:extLst>
              <a:ext uri="{28A0092B-C50C-407E-A947-70E740481C1C}">
                <a14:useLocalDpi xmlns:a14="http://schemas.microsoft.com/office/drawing/2010/main" val="0"/>
              </a:ext>
            </a:extLst>
          </a:blip>
          <a:srcRect t="41255" b="40714"/>
          <a:stretch/>
        </p:blipFill>
        <p:spPr>
          <a:xfrm>
            <a:off x="8688238" y="1986787"/>
            <a:ext cx="2524246" cy="643301"/>
          </a:xfrm>
          <a:prstGeom prst="rect">
            <a:avLst/>
          </a:prstGeom>
        </p:spPr>
      </p:pic>
      <p:pic>
        <p:nvPicPr>
          <p:cNvPr id="25" name="Picture 24">
            <a:extLst>
              <a:ext uri="{FF2B5EF4-FFF2-40B4-BE49-F238E27FC236}">
                <a16:creationId xmlns:a16="http://schemas.microsoft.com/office/drawing/2014/main" id="{F7F28FBC-F888-4A2C-B8B6-DA9A99632C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36126" y="4177408"/>
            <a:ext cx="1309337" cy="1309337"/>
          </a:xfrm>
          <a:prstGeom prst="rect">
            <a:avLst/>
          </a:prstGeom>
        </p:spPr>
      </p:pic>
    </p:spTree>
    <p:extLst>
      <p:ext uri="{BB962C8B-B14F-4D97-AF65-F5344CB8AC3E}">
        <p14:creationId xmlns:p14="http://schemas.microsoft.com/office/powerpoint/2010/main" val="374853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90A0A-DDD7-4762-8E3C-ADD3548C9A05}"/>
              </a:ext>
            </a:extLst>
          </p:cNvPr>
          <p:cNvSpPr>
            <a:spLocks noGrp="1"/>
          </p:cNvSpPr>
          <p:nvPr>
            <p:ph type="title"/>
          </p:nvPr>
        </p:nvSpPr>
        <p:spPr/>
        <p:txBody>
          <a:bodyPr/>
          <a:lstStyle/>
          <a:p>
            <a:r>
              <a:rPr lang="en-GB" dirty="0"/>
              <a:t>Frameworks</a:t>
            </a:r>
          </a:p>
        </p:txBody>
      </p:sp>
      <p:sp>
        <p:nvSpPr>
          <p:cNvPr id="4" name="Slide Number Placeholder 3">
            <a:extLst>
              <a:ext uri="{FF2B5EF4-FFF2-40B4-BE49-F238E27FC236}">
                <a16:creationId xmlns:a16="http://schemas.microsoft.com/office/drawing/2014/main" id="{FA685007-E287-4B34-A273-AC3CBB9D1B05}"/>
              </a:ext>
            </a:extLst>
          </p:cNvPr>
          <p:cNvSpPr>
            <a:spLocks noGrp="1"/>
          </p:cNvSpPr>
          <p:nvPr>
            <p:ph type="sldNum" sz="quarter" idx="12"/>
          </p:nvPr>
        </p:nvSpPr>
        <p:spPr/>
        <p:txBody>
          <a:bodyPr/>
          <a:lstStyle/>
          <a:p>
            <a:fld id="{89C4E583-6443-4199-AF95-A2ECCC288D48}" type="slidenum">
              <a:rPr lang="en-GB" smtClean="0"/>
              <a:t>39</a:t>
            </a:fld>
            <a:endParaRPr lang="en-GB"/>
          </a:p>
        </p:txBody>
      </p:sp>
      <p:graphicFrame>
        <p:nvGraphicFramePr>
          <p:cNvPr id="7" name="Content Placeholder 4">
            <a:extLst>
              <a:ext uri="{FF2B5EF4-FFF2-40B4-BE49-F238E27FC236}">
                <a16:creationId xmlns:a16="http://schemas.microsoft.com/office/drawing/2014/main" id="{D2197EE0-3EC4-4C40-BC17-99FCADC5DFCF}"/>
              </a:ext>
            </a:extLst>
          </p:cNvPr>
          <p:cNvGraphicFramePr>
            <a:graphicFrameLocks/>
          </p:cNvGraphicFramePr>
          <p:nvPr>
            <p:extLst>
              <p:ext uri="{D42A27DB-BD31-4B8C-83A1-F6EECF244321}">
                <p14:modId xmlns:p14="http://schemas.microsoft.com/office/powerpoint/2010/main" val="2089810120"/>
              </p:ext>
            </p:extLst>
          </p:nvPr>
        </p:nvGraphicFramePr>
        <p:xfrm>
          <a:off x="848667" y="1831065"/>
          <a:ext cx="10555625" cy="4535013"/>
        </p:xfrm>
        <a:graphic>
          <a:graphicData uri="http://schemas.openxmlformats.org/drawingml/2006/table">
            <a:tbl>
              <a:tblPr firstRow="1" bandRow="1">
                <a:tableStyleId>{D27102A9-8310-4765-A935-A1911B00CA55}</a:tableStyleId>
              </a:tblPr>
              <a:tblGrid>
                <a:gridCol w="1995176">
                  <a:extLst>
                    <a:ext uri="{9D8B030D-6E8A-4147-A177-3AD203B41FA5}">
                      <a16:colId xmlns:a16="http://schemas.microsoft.com/office/drawing/2014/main" val="219576270"/>
                    </a:ext>
                  </a:extLst>
                </a:gridCol>
                <a:gridCol w="1450340">
                  <a:extLst>
                    <a:ext uri="{9D8B030D-6E8A-4147-A177-3AD203B41FA5}">
                      <a16:colId xmlns:a16="http://schemas.microsoft.com/office/drawing/2014/main" val="1367062214"/>
                    </a:ext>
                  </a:extLst>
                </a:gridCol>
                <a:gridCol w="2220313">
                  <a:extLst>
                    <a:ext uri="{9D8B030D-6E8A-4147-A177-3AD203B41FA5}">
                      <a16:colId xmlns:a16="http://schemas.microsoft.com/office/drawing/2014/main" val="292959788"/>
                    </a:ext>
                  </a:extLst>
                </a:gridCol>
                <a:gridCol w="2865820">
                  <a:extLst>
                    <a:ext uri="{9D8B030D-6E8A-4147-A177-3AD203B41FA5}">
                      <a16:colId xmlns:a16="http://schemas.microsoft.com/office/drawing/2014/main" val="2005075072"/>
                    </a:ext>
                  </a:extLst>
                </a:gridCol>
                <a:gridCol w="2023976">
                  <a:extLst>
                    <a:ext uri="{9D8B030D-6E8A-4147-A177-3AD203B41FA5}">
                      <a16:colId xmlns:a16="http://schemas.microsoft.com/office/drawing/2014/main" val="552690867"/>
                    </a:ext>
                  </a:extLst>
                </a:gridCol>
              </a:tblGrid>
              <a:tr h="362526">
                <a:tc>
                  <a:txBody>
                    <a:bodyPr/>
                    <a:lstStyle/>
                    <a:p>
                      <a:r>
                        <a:rPr lang="en-GB" sz="1200" dirty="0"/>
                        <a:t>Framework</a:t>
                      </a:r>
                    </a:p>
                  </a:txBody>
                  <a:tcPr/>
                </a:tc>
                <a:tc>
                  <a:txBody>
                    <a:bodyPr/>
                    <a:lstStyle/>
                    <a:p>
                      <a:r>
                        <a:rPr lang="en-GB" sz="1200" dirty="0"/>
                        <a:t>Written In</a:t>
                      </a:r>
                    </a:p>
                  </a:txBody>
                  <a:tcPr/>
                </a:tc>
                <a:tc>
                  <a:txBody>
                    <a:bodyPr/>
                    <a:lstStyle/>
                    <a:p>
                      <a:r>
                        <a:rPr lang="en-GB" sz="1200" dirty="0"/>
                        <a:t>Interfaces</a:t>
                      </a:r>
                    </a:p>
                  </a:txBody>
                  <a:tcPr/>
                </a:tc>
                <a:tc>
                  <a:txBody>
                    <a:bodyPr/>
                    <a:lstStyle/>
                    <a:p>
                      <a:r>
                        <a:rPr lang="en-GB" sz="1200" dirty="0"/>
                        <a:t>Initial Release</a:t>
                      </a:r>
                    </a:p>
                  </a:txBody>
                  <a:tcPr/>
                </a:tc>
                <a:tc>
                  <a:txBody>
                    <a:bodyPr/>
                    <a:lstStyle/>
                    <a:p>
                      <a:r>
                        <a:rPr lang="en-GB" sz="1200" dirty="0"/>
                        <a:t>Maintainer</a:t>
                      </a:r>
                    </a:p>
                  </a:txBody>
                  <a:tcPr/>
                </a:tc>
                <a:extLst>
                  <a:ext uri="{0D108BD9-81ED-4DB2-BD59-A6C34878D82A}">
                    <a16:rowId xmlns:a16="http://schemas.microsoft.com/office/drawing/2014/main" val="1629427720"/>
                  </a:ext>
                </a:extLst>
              </a:tr>
              <a:tr h="362526">
                <a:tc>
                  <a:txBody>
                    <a:bodyPr/>
                    <a:lstStyle/>
                    <a:p>
                      <a:r>
                        <a:rPr lang="en-GB" sz="1200" dirty="0"/>
                        <a:t>Caffe</a:t>
                      </a:r>
                    </a:p>
                  </a:txBody>
                  <a:tcPr/>
                </a:tc>
                <a:tc>
                  <a:txBody>
                    <a:bodyPr/>
                    <a:lstStyle/>
                    <a:p>
                      <a:r>
                        <a:rPr lang="en-GB" sz="1200" dirty="0"/>
                        <a:t>C++</a:t>
                      </a:r>
                    </a:p>
                  </a:txBody>
                  <a:tcPr/>
                </a:tc>
                <a:tc>
                  <a:txBody>
                    <a:bodyPr/>
                    <a:lstStyle/>
                    <a:p>
                      <a:r>
                        <a:rPr lang="en-GB" sz="1200" dirty="0"/>
                        <a:t>Command Line, Python, C++</a:t>
                      </a:r>
                    </a:p>
                  </a:txBody>
                  <a:tcPr/>
                </a:tc>
                <a:tc>
                  <a:txBody>
                    <a:bodyPr/>
                    <a:lstStyle/>
                    <a:p>
                      <a:r>
                        <a:rPr lang="en-GB" sz="1200" dirty="0"/>
                        <a:t>March 2014</a:t>
                      </a:r>
                    </a:p>
                  </a:txBody>
                  <a:tcPr/>
                </a:tc>
                <a:tc>
                  <a:txBody>
                    <a:bodyPr/>
                    <a:lstStyle/>
                    <a:p>
                      <a:r>
                        <a:rPr lang="en-GB" sz="1200" dirty="0"/>
                        <a:t>Berkley Vision and Learning </a:t>
                      </a:r>
                      <a:r>
                        <a:rPr lang="en-GB" sz="1200" dirty="0" err="1"/>
                        <a:t>Center</a:t>
                      </a:r>
                      <a:endParaRPr lang="en-GB" sz="1200" dirty="0"/>
                    </a:p>
                  </a:txBody>
                  <a:tcPr/>
                </a:tc>
                <a:extLst>
                  <a:ext uri="{0D108BD9-81ED-4DB2-BD59-A6C34878D82A}">
                    <a16:rowId xmlns:a16="http://schemas.microsoft.com/office/drawing/2014/main" val="975270344"/>
                  </a:ext>
                </a:extLst>
              </a:tr>
              <a:tr h="362526">
                <a:tc>
                  <a:txBody>
                    <a:bodyPr/>
                    <a:lstStyle/>
                    <a:p>
                      <a:r>
                        <a:rPr lang="en-GB" sz="1200" dirty="0"/>
                        <a:t>Caffe2</a:t>
                      </a:r>
                    </a:p>
                  </a:txBody>
                  <a:tcPr/>
                </a:tc>
                <a:tc>
                  <a:txBody>
                    <a:bodyPr/>
                    <a:lstStyle/>
                    <a:p>
                      <a:r>
                        <a:rPr lang="en-GB" sz="1200" dirty="0"/>
                        <a:t>C++</a:t>
                      </a:r>
                    </a:p>
                  </a:txBody>
                  <a:tcPr/>
                </a:tc>
                <a:tc>
                  <a:txBody>
                    <a:bodyPr/>
                    <a:lstStyle/>
                    <a:p>
                      <a:r>
                        <a:rPr lang="en-GB" sz="1200" dirty="0"/>
                        <a:t>C++, Python</a:t>
                      </a:r>
                    </a:p>
                  </a:txBody>
                  <a:tcPr/>
                </a:tc>
                <a:tc>
                  <a:txBody>
                    <a:bodyPr/>
                    <a:lstStyle/>
                    <a:p>
                      <a:r>
                        <a:rPr lang="en-GB" sz="1200" dirty="0"/>
                        <a:t>April 2017</a:t>
                      </a:r>
                    </a:p>
                  </a:txBody>
                  <a:tcPr/>
                </a:tc>
                <a:tc>
                  <a:txBody>
                    <a:bodyPr/>
                    <a:lstStyle/>
                    <a:p>
                      <a:r>
                        <a:rPr lang="en-GB" sz="1200" dirty="0"/>
                        <a:t>Facebook</a:t>
                      </a:r>
                    </a:p>
                  </a:txBody>
                  <a:tcPr/>
                </a:tc>
                <a:extLst>
                  <a:ext uri="{0D108BD9-81ED-4DB2-BD59-A6C34878D82A}">
                    <a16:rowId xmlns:a16="http://schemas.microsoft.com/office/drawing/2014/main" val="584810139"/>
                  </a:ext>
                </a:extLst>
              </a:tr>
              <a:tr h="625731">
                <a:tc>
                  <a:txBody>
                    <a:bodyPr/>
                    <a:lstStyle/>
                    <a:p>
                      <a:r>
                        <a:rPr lang="en-GB" sz="1200" dirty="0"/>
                        <a:t>CNTK (Microsoft Cognitive Toolkit)</a:t>
                      </a:r>
                    </a:p>
                  </a:txBody>
                  <a:tcPr/>
                </a:tc>
                <a:tc>
                  <a:txBody>
                    <a:bodyPr/>
                    <a:lstStyle/>
                    <a:p>
                      <a:r>
                        <a:rPr lang="en-GB" sz="1200" dirty="0"/>
                        <a:t>C++</a:t>
                      </a:r>
                    </a:p>
                  </a:txBody>
                  <a:tcPr/>
                </a:tc>
                <a:tc>
                  <a:txBody>
                    <a:bodyPr/>
                    <a:lstStyle/>
                    <a:p>
                      <a:r>
                        <a:rPr lang="en-GB" sz="1200" dirty="0"/>
                        <a:t>C++, Python, Command Line</a:t>
                      </a:r>
                    </a:p>
                  </a:txBody>
                  <a:tcPr/>
                </a:tc>
                <a:tc>
                  <a:txBody>
                    <a:bodyPr/>
                    <a:lstStyle/>
                    <a:p>
                      <a:r>
                        <a:rPr lang="en-GB" sz="1200" dirty="0"/>
                        <a:t>January 2016</a:t>
                      </a:r>
                    </a:p>
                  </a:txBody>
                  <a:tcPr/>
                </a:tc>
                <a:tc>
                  <a:txBody>
                    <a:bodyPr/>
                    <a:lstStyle/>
                    <a:p>
                      <a:r>
                        <a:rPr lang="en-GB" sz="1200" dirty="0"/>
                        <a:t>Microsoft Research</a:t>
                      </a:r>
                    </a:p>
                  </a:txBody>
                  <a:tcPr/>
                </a:tc>
                <a:extLst>
                  <a:ext uri="{0D108BD9-81ED-4DB2-BD59-A6C34878D82A}">
                    <a16:rowId xmlns:a16="http://schemas.microsoft.com/office/drawing/2014/main" val="3297308263"/>
                  </a:ext>
                </a:extLst>
              </a:tr>
              <a:tr h="362526">
                <a:tc>
                  <a:txBody>
                    <a:bodyPr/>
                    <a:lstStyle/>
                    <a:p>
                      <a:r>
                        <a:rPr lang="en-GB" sz="1200" dirty="0"/>
                        <a:t>Matlab</a:t>
                      </a:r>
                    </a:p>
                  </a:txBody>
                  <a:tcPr/>
                </a:tc>
                <a:tc>
                  <a:txBody>
                    <a:bodyPr/>
                    <a:lstStyle/>
                    <a:p>
                      <a:r>
                        <a:rPr lang="en-GB" sz="1200" dirty="0"/>
                        <a:t>C, C++, Java, Matlab</a:t>
                      </a:r>
                    </a:p>
                  </a:txBody>
                  <a:tcPr/>
                </a:tc>
                <a:tc>
                  <a:txBody>
                    <a:bodyPr/>
                    <a:lstStyle/>
                    <a:p>
                      <a:r>
                        <a:rPr lang="en-GB" sz="1200" dirty="0"/>
                        <a:t>Matlab</a:t>
                      </a:r>
                    </a:p>
                  </a:txBody>
                  <a:tcPr/>
                </a:tc>
                <a:tc>
                  <a:txBody>
                    <a:bodyPr/>
                    <a:lstStyle/>
                    <a:p>
                      <a:r>
                        <a:rPr lang="en-GB" sz="1200" dirty="0"/>
                        <a:t>?</a:t>
                      </a:r>
                    </a:p>
                  </a:txBody>
                  <a:tcPr/>
                </a:tc>
                <a:tc>
                  <a:txBody>
                    <a:bodyPr/>
                    <a:lstStyle/>
                    <a:p>
                      <a:r>
                        <a:rPr lang="en-GB" sz="1200" dirty="0" err="1"/>
                        <a:t>Mathworks</a:t>
                      </a:r>
                      <a:endParaRPr lang="en-GB" sz="1200" dirty="0"/>
                    </a:p>
                  </a:txBody>
                  <a:tcPr/>
                </a:tc>
                <a:extLst>
                  <a:ext uri="{0D108BD9-81ED-4DB2-BD59-A6C34878D82A}">
                    <a16:rowId xmlns:a16="http://schemas.microsoft.com/office/drawing/2014/main" val="1233645896"/>
                  </a:ext>
                </a:extLst>
              </a:tr>
              <a:tr h="362526">
                <a:tc>
                  <a:txBody>
                    <a:bodyPr/>
                    <a:lstStyle/>
                    <a:p>
                      <a:r>
                        <a:rPr lang="en-GB" sz="1200" dirty="0" err="1"/>
                        <a:t>Chainer</a:t>
                      </a:r>
                      <a:endParaRPr lang="en-GB" sz="1200" dirty="0"/>
                    </a:p>
                  </a:txBody>
                  <a:tcPr/>
                </a:tc>
                <a:tc>
                  <a:txBody>
                    <a:bodyPr/>
                    <a:lstStyle/>
                    <a:p>
                      <a:r>
                        <a:rPr lang="en-GB" sz="1200" dirty="0"/>
                        <a:t>Python, C</a:t>
                      </a:r>
                    </a:p>
                  </a:txBody>
                  <a:tcPr/>
                </a:tc>
                <a:tc>
                  <a:txBody>
                    <a:bodyPr/>
                    <a:lstStyle/>
                    <a:p>
                      <a:r>
                        <a:rPr lang="en-GB" sz="1200" dirty="0"/>
                        <a:t>Python</a:t>
                      </a:r>
                    </a:p>
                  </a:txBody>
                  <a:tcPr/>
                </a:tc>
                <a:tc>
                  <a:txBody>
                    <a:bodyPr/>
                    <a:lstStyle/>
                    <a:p>
                      <a:r>
                        <a:rPr lang="en-GB" sz="1200" dirty="0"/>
                        <a:t>January 2015</a:t>
                      </a:r>
                    </a:p>
                  </a:txBody>
                  <a:tcPr/>
                </a:tc>
                <a:tc>
                  <a:txBody>
                    <a:bodyPr/>
                    <a:lstStyle/>
                    <a:p>
                      <a:r>
                        <a:rPr lang="en-GB" sz="1200" dirty="0"/>
                        <a:t>Chainer.org, Community</a:t>
                      </a:r>
                    </a:p>
                  </a:txBody>
                  <a:tcPr/>
                </a:tc>
                <a:extLst>
                  <a:ext uri="{0D108BD9-81ED-4DB2-BD59-A6C34878D82A}">
                    <a16:rowId xmlns:a16="http://schemas.microsoft.com/office/drawing/2014/main" val="2786803382"/>
                  </a:ext>
                </a:extLst>
              </a:tr>
              <a:tr h="362526">
                <a:tc>
                  <a:txBody>
                    <a:bodyPr/>
                    <a:lstStyle/>
                    <a:p>
                      <a:r>
                        <a:rPr lang="en-GB" sz="1200" dirty="0"/>
                        <a:t>Torch</a:t>
                      </a:r>
                    </a:p>
                  </a:txBody>
                  <a:tcPr/>
                </a:tc>
                <a:tc>
                  <a:txBody>
                    <a:bodyPr/>
                    <a:lstStyle/>
                    <a:p>
                      <a:r>
                        <a:rPr lang="en-GB" sz="1200" dirty="0"/>
                        <a:t>C, Lua</a:t>
                      </a:r>
                    </a:p>
                  </a:txBody>
                  <a:tcPr/>
                </a:tc>
                <a:tc>
                  <a:txBody>
                    <a:bodyPr/>
                    <a:lstStyle/>
                    <a:p>
                      <a:r>
                        <a:rPr lang="en-GB" sz="1200" dirty="0"/>
                        <a:t>Lua</a:t>
                      </a:r>
                    </a:p>
                  </a:txBody>
                  <a:tcPr/>
                </a:tc>
                <a:tc>
                  <a:txBody>
                    <a:bodyPr/>
                    <a:lstStyle/>
                    <a:p>
                      <a:r>
                        <a:rPr lang="en-GB" sz="1200" dirty="0"/>
                        <a:t>October 2002</a:t>
                      </a:r>
                    </a:p>
                  </a:txBody>
                  <a:tcPr/>
                </a:tc>
                <a:tc>
                  <a:txBody>
                    <a:bodyPr/>
                    <a:lstStyle/>
                    <a:p>
                      <a:r>
                        <a:rPr lang="en-GB" sz="1200" dirty="0"/>
                        <a:t>Community Based</a:t>
                      </a:r>
                    </a:p>
                  </a:txBody>
                  <a:tcPr/>
                </a:tc>
                <a:extLst>
                  <a:ext uri="{0D108BD9-81ED-4DB2-BD59-A6C34878D82A}">
                    <a16:rowId xmlns:a16="http://schemas.microsoft.com/office/drawing/2014/main" val="2600661577"/>
                  </a:ext>
                </a:extLst>
              </a:tr>
              <a:tr h="362526">
                <a:tc>
                  <a:txBody>
                    <a:bodyPr/>
                    <a:lstStyle/>
                    <a:p>
                      <a:r>
                        <a:rPr lang="en-GB" sz="1200" dirty="0" err="1"/>
                        <a:t>Pytorch</a:t>
                      </a:r>
                      <a:r>
                        <a:rPr lang="en-GB" sz="1200" dirty="0"/>
                        <a:t> (beta)</a:t>
                      </a:r>
                    </a:p>
                  </a:txBody>
                  <a:tcPr/>
                </a:tc>
                <a:tc>
                  <a:txBody>
                    <a:bodyPr/>
                    <a:lstStyle/>
                    <a:p>
                      <a:r>
                        <a:rPr lang="en-GB" sz="1200" dirty="0"/>
                        <a:t>Python</a:t>
                      </a:r>
                    </a:p>
                  </a:txBody>
                  <a:tcPr/>
                </a:tc>
                <a:tc>
                  <a:txBody>
                    <a:bodyPr/>
                    <a:lstStyle/>
                    <a:p>
                      <a:r>
                        <a:rPr lang="en-GB" sz="1200" dirty="0"/>
                        <a:t>Python</a:t>
                      </a:r>
                    </a:p>
                  </a:txBody>
                  <a:tcPr/>
                </a:tc>
                <a:tc>
                  <a:txBody>
                    <a:bodyPr/>
                    <a:lstStyle/>
                    <a:p>
                      <a:r>
                        <a:rPr lang="en-GB" sz="1200" dirty="0"/>
                        <a:t>January 2018 (soon)</a:t>
                      </a:r>
                    </a:p>
                  </a:txBody>
                  <a:tcPr/>
                </a:tc>
                <a:tc>
                  <a:txBody>
                    <a:bodyPr/>
                    <a:lstStyle/>
                    <a:p>
                      <a:r>
                        <a:rPr lang="en-GB" sz="1200" dirty="0"/>
                        <a:t>Facebook</a:t>
                      </a:r>
                    </a:p>
                  </a:txBody>
                  <a:tcPr/>
                </a:tc>
                <a:extLst>
                  <a:ext uri="{0D108BD9-81ED-4DB2-BD59-A6C34878D82A}">
                    <a16:rowId xmlns:a16="http://schemas.microsoft.com/office/drawing/2014/main" val="2248441646"/>
                  </a:ext>
                </a:extLst>
              </a:tr>
              <a:tr h="362526">
                <a:tc>
                  <a:txBody>
                    <a:bodyPr/>
                    <a:lstStyle/>
                    <a:p>
                      <a:r>
                        <a:rPr lang="en-GB" sz="1200" dirty="0" err="1"/>
                        <a:t>MxNet</a:t>
                      </a:r>
                      <a:endParaRPr lang="en-GB" sz="1200" dirty="0"/>
                    </a:p>
                  </a:txBody>
                  <a:tcPr/>
                </a:tc>
                <a:tc>
                  <a:txBody>
                    <a:bodyPr/>
                    <a:lstStyle/>
                    <a:p>
                      <a:r>
                        <a:rPr lang="en-GB" sz="1200" dirty="0"/>
                        <a:t>C++</a:t>
                      </a:r>
                    </a:p>
                  </a:txBody>
                  <a:tcPr/>
                </a:tc>
                <a:tc>
                  <a:txBody>
                    <a:bodyPr/>
                    <a:lstStyle/>
                    <a:p>
                      <a:r>
                        <a:rPr lang="en-GB" sz="1200" b="0" i="0" u="none" strike="noStrike" kern="1200" baseline="0" dirty="0">
                          <a:solidFill>
                            <a:schemeClr val="tx1"/>
                          </a:solidFill>
                          <a:latin typeface="+mn-lt"/>
                          <a:ea typeface="+mn-ea"/>
                          <a:cs typeface="+mn-cs"/>
                        </a:rPr>
                        <a:t>C++, Python, Julia, </a:t>
                      </a:r>
                      <a:r>
                        <a:rPr lang="en-GB" sz="1200" b="0" i="0" u="none" strike="noStrike" kern="1200" baseline="0" dirty="0" err="1">
                          <a:solidFill>
                            <a:schemeClr val="tx1"/>
                          </a:solidFill>
                          <a:latin typeface="+mn-lt"/>
                          <a:ea typeface="+mn-ea"/>
                          <a:cs typeface="+mn-cs"/>
                        </a:rPr>
                        <a:t>Matlabl</a:t>
                      </a:r>
                      <a:r>
                        <a:rPr lang="en-GB" sz="1200" b="0" i="0" u="none" strike="noStrike" kern="1200" baseline="0" dirty="0">
                          <a:solidFill>
                            <a:schemeClr val="tx1"/>
                          </a:solidFill>
                          <a:latin typeface="+mn-lt"/>
                          <a:ea typeface="+mn-ea"/>
                          <a:cs typeface="+mn-cs"/>
                        </a:rPr>
                        <a:t> JS, Go, R, Scala, Perl</a:t>
                      </a:r>
                      <a:endParaRPr lang="en-GB" sz="1200" dirty="0"/>
                    </a:p>
                  </a:txBody>
                  <a:tcPr/>
                </a:tc>
                <a:tc>
                  <a:txBody>
                    <a:bodyPr/>
                    <a:lstStyle/>
                    <a:p>
                      <a:r>
                        <a:rPr lang="en-GB" sz="1200" dirty="0"/>
                        <a:t>December 2015</a:t>
                      </a:r>
                    </a:p>
                  </a:txBody>
                  <a:tcPr/>
                </a:tc>
                <a:tc>
                  <a:txBody>
                    <a:bodyPr/>
                    <a:lstStyle/>
                    <a:p>
                      <a:r>
                        <a:rPr lang="en-GB" sz="1200" dirty="0"/>
                        <a:t>Community Based (Apache Incubator)</a:t>
                      </a:r>
                    </a:p>
                  </a:txBody>
                  <a:tcPr/>
                </a:tc>
                <a:extLst>
                  <a:ext uri="{0D108BD9-81ED-4DB2-BD59-A6C34878D82A}">
                    <a16:rowId xmlns:a16="http://schemas.microsoft.com/office/drawing/2014/main" val="325858574"/>
                  </a:ext>
                </a:extLst>
              </a:tr>
              <a:tr h="362526">
                <a:tc>
                  <a:txBody>
                    <a:bodyPr/>
                    <a:lstStyle/>
                    <a:p>
                      <a:r>
                        <a:rPr lang="en-GB" sz="1200" dirty="0"/>
                        <a:t>Theano</a:t>
                      </a:r>
                    </a:p>
                  </a:txBody>
                  <a:tcPr/>
                </a:tc>
                <a:tc>
                  <a:txBody>
                    <a:bodyPr/>
                    <a:lstStyle/>
                    <a:p>
                      <a:r>
                        <a:rPr lang="en-GB" sz="1200" dirty="0"/>
                        <a:t>Python</a:t>
                      </a:r>
                    </a:p>
                  </a:txBody>
                  <a:tcPr/>
                </a:tc>
                <a:tc>
                  <a:txBody>
                    <a:bodyPr/>
                    <a:lstStyle/>
                    <a:p>
                      <a:r>
                        <a:rPr lang="en-GB" sz="1200" dirty="0"/>
                        <a:t>Python</a:t>
                      </a:r>
                    </a:p>
                  </a:txBody>
                  <a:tcPr/>
                </a:tc>
                <a:tc>
                  <a:txBody>
                    <a:bodyPr/>
                    <a:lstStyle/>
                    <a:p>
                      <a:r>
                        <a:rPr lang="en-GB" sz="1200" dirty="0"/>
                        <a:t>August 2011</a:t>
                      </a:r>
                    </a:p>
                  </a:txBody>
                  <a:tcPr/>
                </a:tc>
                <a:tc>
                  <a:txBody>
                    <a:bodyPr/>
                    <a:lstStyle/>
                    <a:p>
                      <a:r>
                        <a:rPr lang="en-GB" sz="1200" dirty="0" err="1"/>
                        <a:t>Université</a:t>
                      </a:r>
                      <a:r>
                        <a:rPr lang="en-GB" sz="1200" dirty="0"/>
                        <a:t> de</a:t>
                      </a:r>
                    </a:p>
                    <a:p>
                      <a:r>
                        <a:rPr lang="en-GB" sz="1200" dirty="0"/>
                        <a:t>Montréal</a:t>
                      </a:r>
                    </a:p>
                  </a:txBody>
                  <a:tcPr/>
                </a:tc>
                <a:extLst>
                  <a:ext uri="{0D108BD9-81ED-4DB2-BD59-A6C34878D82A}">
                    <a16:rowId xmlns:a16="http://schemas.microsoft.com/office/drawing/2014/main" val="652288850"/>
                  </a:ext>
                </a:extLst>
              </a:tr>
              <a:tr h="362526">
                <a:tc>
                  <a:txBody>
                    <a:bodyPr/>
                    <a:lstStyle/>
                    <a:p>
                      <a:r>
                        <a:rPr lang="en-GB" sz="1200" dirty="0"/>
                        <a:t>TensorFlow</a:t>
                      </a:r>
                    </a:p>
                  </a:txBody>
                  <a:tcPr/>
                </a:tc>
                <a:tc>
                  <a:txBody>
                    <a:bodyPr/>
                    <a:lstStyle/>
                    <a:p>
                      <a:r>
                        <a:rPr lang="en-GB" sz="1200" dirty="0"/>
                        <a:t>C++</a:t>
                      </a:r>
                    </a:p>
                  </a:txBody>
                  <a:tcPr/>
                </a:tc>
                <a:tc>
                  <a:txBody>
                    <a:bodyPr/>
                    <a:lstStyle/>
                    <a:p>
                      <a:r>
                        <a:rPr lang="en-GB" sz="1200" dirty="0"/>
                        <a:t>Python, C++</a:t>
                      </a:r>
                    </a:p>
                  </a:txBody>
                  <a:tcPr/>
                </a:tc>
                <a:tc>
                  <a:txBody>
                    <a:bodyPr/>
                    <a:lstStyle/>
                    <a:p>
                      <a:r>
                        <a:rPr lang="en-GB" sz="1200" dirty="0"/>
                        <a:t>November 2015</a:t>
                      </a:r>
                    </a:p>
                  </a:txBody>
                  <a:tcPr/>
                </a:tc>
                <a:tc>
                  <a:txBody>
                    <a:bodyPr/>
                    <a:lstStyle/>
                    <a:p>
                      <a:r>
                        <a:rPr lang="en-GB" sz="1200" dirty="0"/>
                        <a:t>Google</a:t>
                      </a:r>
                    </a:p>
                  </a:txBody>
                  <a:tcPr/>
                </a:tc>
                <a:extLst>
                  <a:ext uri="{0D108BD9-81ED-4DB2-BD59-A6C34878D82A}">
                    <a16:rowId xmlns:a16="http://schemas.microsoft.com/office/drawing/2014/main" val="4006255385"/>
                  </a:ext>
                </a:extLst>
              </a:tr>
            </a:tbl>
          </a:graphicData>
        </a:graphic>
      </p:graphicFrame>
    </p:spTree>
    <p:extLst>
      <p:ext uri="{BB962C8B-B14F-4D97-AF65-F5344CB8AC3E}">
        <p14:creationId xmlns:p14="http://schemas.microsoft.com/office/powerpoint/2010/main" val="1308016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6C35B4-0D55-4C6F-B790-4FEB0287D373}"/>
              </a:ext>
            </a:extLst>
          </p:cNvPr>
          <p:cNvSpPr>
            <a:spLocks noGrp="1"/>
          </p:cNvSpPr>
          <p:nvPr>
            <p:ph type="title"/>
          </p:nvPr>
        </p:nvSpPr>
        <p:spPr/>
        <p:txBody>
          <a:bodyPr/>
          <a:lstStyle/>
          <a:p>
            <a:r>
              <a:rPr lang="en-GB" dirty="0"/>
              <a:t>Week 11: Plotting</a:t>
            </a:r>
          </a:p>
        </p:txBody>
      </p:sp>
      <p:sp>
        <p:nvSpPr>
          <p:cNvPr id="5" name="Content Placeholder 4">
            <a:extLst>
              <a:ext uri="{FF2B5EF4-FFF2-40B4-BE49-F238E27FC236}">
                <a16:creationId xmlns:a16="http://schemas.microsoft.com/office/drawing/2014/main" id="{0CF7212A-A48A-413A-9A4A-6BA81ABB873C}"/>
              </a:ext>
            </a:extLst>
          </p:cNvPr>
          <p:cNvSpPr>
            <a:spLocks noGrp="1"/>
          </p:cNvSpPr>
          <p:nvPr>
            <p:ph idx="1"/>
          </p:nvPr>
        </p:nvSpPr>
        <p:spPr/>
        <p:txBody>
          <a:bodyPr>
            <a:normAutofit/>
          </a:bodyPr>
          <a:lstStyle/>
          <a:p>
            <a:r>
              <a:rPr lang="en-GB" dirty="0"/>
              <a:t>Do not call </a:t>
            </a:r>
            <a:r>
              <a:rPr lang="en-GB" dirty="0" err="1"/>
              <a:t>get_x_y</a:t>
            </a:r>
            <a:r>
              <a:rPr lang="en-GB" dirty="0"/>
              <a:t>() twice. Many times we saw </a:t>
            </a:r>
            <a:br>
              <a:rPr lang="en-GB" dirty="0"/>
            </a:br>
            <a:r>
              <a:rPr lang="en-GB" dirty="0"/>
              <a:t>x = </a:t>
            </a:r>
            <a:r>
              <a:rPr lang="en-GB" dirty="0" err="1"/>
              <a:t>get_x_y</a:t>
            </a:r>
            <a:r>
              <a:rPr lang="en-GB" dirty="0"/>
              <a:t>()[0]</a:t>
            </a:r>
            <a:br>
              <a:rPr lang="en-GB" dirty="0"/>
            </a:br>
            <a:r>
              <a:rPr lang="en-GB" dirty="0"/>
              <a:t>y = </a:t>
            </a:r>
            <a:r>
              <a:rPr lang="en-GB" dirty="0" err="1"/>
              <a:t>get_x_y</a:t>
            </a:r>
            <a:r>
              <a:rPr lang="en-GB" dirty="0"/>
              <a:t>()[1]</a:t>
            </a:r>
          </a:p>
          <a:p>
            <a:r>
              <a:rPr lang="en-GB" dirty="0"/>
              <a:t>This calls the function twice! Meaning it is fully calculated twice and each time half of the results are discarded</a:t>
            </a:r>
          </a:p>
          <a:p>
            <a:r>
              <a:rPr lang="en-GB" dirty="0"/>
              <a:t>One figure means that all plots should be in one window (not necessarily the same plot though)</a:t>
            </a:r>
          </a:p>
          <a:p>
            <a:pPr lvl="1"/>
            <a:r>
              <a:rPr lang="en-GB" dirty="0"/>
              <a:t>This was an issue with some sine wave solutions</a:t>
            </a:r>
          </a:p>
        </p:txBody>
      </p:sp>
      <p:sp>
        <p:nvSpPr>
          <p:cNvPr id="3" name="Slide Number Placeholder 2">
            <a:extLst>
              <a:ext uri="{FF2B5EF4-FFF2-40B4-BE49-F238E27FC236}">
                <a16:creationId xmlns:a16="http://schemas.microsoft.com/office/drawing/2014/main" id="{791566AA-81BD-4E63-8B7E-6B3D2129EC01}"/>
              </a:ext>
            </a:extLst>
          </p:cNvPr>
          <p:cNvSpPr>
            <a:spLocks noGrp="1"/>
          </p:cNvSpPr>
          <p:nvPr>
            <p:ph type="sldNum" sz="quarter" idx="12"/>
          </p:nvPr>
        </p:nvSpPr>
        <p:spPr/>
        <p:txBody>
          <a:bodyPr/>
          <a:lstStyle/>
          <a:p>
            <a:fld id="{89C4E583-6443-4199-AF95-A2ECCC288D48}" type="slidenum">
              <a:rPr lang="en-GB" smtClean="0"/>
              <a:t>4</a:t>
            </a:fld>
            <a:endParaRPr lang="en-GB"/>
          </a:p>
        </p:txBody>
      </p:sp>
    </p:spTree>
    <p:extLst>
      <p:ext uri="{BB962C8B-B14F-4D97-AF65-F5344CB8AC3E}">
        <p14:creationId xmlns:p14="http://schemas.microsoft.com/office/powerpoint/2010/main" val="2358924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5C994-2B54-4A68-94EB-26B2DD884B3F}"/>
              </a:ext>
            </a:extLst>
          </p:cNvPr>
          <p:cNvSpPr>
            <a:spLocks noGrp="1"/>
          </p:cNvSpPr>
          <p:nvPr>
            <p:ph type="title"/>
          </p:nvPr>
        </p:nvSpPr>
        <p:spPr/>
        <p:txBody>
          <a:bodyPr/>
          <a:lstStyle/>
          <a:p>
            <a:r>
              <a:rPr lang="en-GB" dirty="0"/>
              <a:t>Frameworks</a:t>
            </a:r>
          </a:p>
        </p:txBody>
      </p:sp>
      <p:sp>
        <p:nvSpPr>
          <p:cNvPr id="3" name="Content Placeholder 2">
            <a:extLst>
              <a:ext uri="{FF2B5EF4-FFF2-40B4-BE49-F238E27FC236}">
                <a16:creationId xmlns:a16="http://schemas.microsoft.com/office/drawing/2014/main" id="{4326C5FF-E348-4046-B596-6D6B3916BB1A}"/>
              </a:ext>
            </a:extLst>
          </p:cNvPr>
          <p:cNvSpPr>
            <a:spLocks noGrp="1"/>
          </p:cNvSpPr>
          <p:nvPr>
            <p:ph idx="1"/>
          </p:nvPr>
        </p:nvSpPr>
        <p:spPr/>
        <p:txBody>
          <a:bodyPr/>
          <a:lstStyle/>
          <a:p>
            <a:r>
              <a:rPr lang="en-GB" dirty="0" err="1"/>
              <a:t>Keras</a:t>
            </a:r>
            <a:r>
              <a:rPr lang="en-GB" dirty="0"/>
              <a:t> is a high level, object oriented API for fast experimentation</a:t>
            </a:r>
          </a:p>
          <a:p>
            <a:r>
              <a:rPr lang="en-GB" dirty="0"/>
              <a:t>It works on top of different other frameworks</a:t>
            </a:r>
          </a:p>
          <a:p>
            <a:r>
              <a:rPr lang="en-GB" dirty="0"/>
              <a:t>That makes it nice to switch and test different frameworks</a:t>
            </a:r>
          </a:p>
          <a:p>
            <a:r>
              <a:rPr lang="en-GB" dirty="0"/>
              <a:t>It is also fairly easy to get started with simple models</a:t>
            </a:r>
          </a:p>
          <a:p>
            <a:r>
              <a:rPr lang="en-GB" dirty="0"/>
              <a:t>Difficult to expand however </a:t>
            </a:r>
          </a:p>
        </p:txBody>
      </p:sp>
      <p:sp>
        <p:nvSpPr>
          <p:cNvPr id="4" name="Slide Number Placeholder 3">
            <a:extLst>
              <a:ext uri="{FF2B5EF4-FFF2-40B4-BE49-F238E27FC236}">
                <a16:creationId xmlns:a16="http://schemas.microsoft.com/office/drawing/2014/main" id="{B5975A41-42C4-46B0-AFA8-25F8D6254F8A}"/>
              </a:ext>
            </a:extLst>
          </p:cNvPr>
          <p:cNvSpPr>
            <a:spLocks noGrp="1"/>
          </p:cNvSpPr>
          <p:nvPr>
            <p:ph type="sldNum" sz="quarter" idx="12"/>
          </p:nvPr>
        </p:nvSpPr>
        <p:spPr/>
        <p:txBody>
          <a:bodyPr/>
          <a:lstStyle/>
          <a:p>
            <a:fld id="{89C4E583-6443-4199-AF95-A2ECCC288D48}" type="slidenum">
              <a:rPr lang="en-GB" smtClean="0"/>
              <a:t>40</a:t>
            </a:fld>
            <a:endParaRPr lang="en-GB"/>
          </a:p>
        </p:txBody>
      </p:sp>
    </p:spTree>
    <p:extLst>
      <p:ext uri="{BB962C8B-B14F-4D97-AF65-F5344CB8AC3E}">
        <p14:creationId xmlns:p14="http://schemas.microsoft.com/office/powerpoint/2010/main" val="4211632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74E3-E28E-4B6F-8F49-009D668571F6}"/>
              </a:ext>
            </a:extLst>
          </p:cNvPr>
          <p:cNvSpPr>
            <a:spLocks noGrp="1"/>
          </p:cNvSpPr>
          <p:nvPr>
            <p:ph type="title"/>
          </p:nvPr>
        </p:nvSpPr>
        <p:spPr/>
        <p:txBody>
          <a:bodyPr/>
          <a:lstStyle/>
          <a:p>
            <a:r>
              <a:rPr lang="en-GB" dirty="0"/>
              <a:t>Python Frameworks</a:t>
            </a:r>
          </a:p>
        </p:txBody>
      </p:sp>
      <p:sp>
        <p:nvSpPr>
          <p:cNvPr id="3" name="Content Placeholder 2">
            <a:extLst>
              <a:ext uri="{FF2B5EF4-FFF2-40B4-BE49-F238E27FC236}">
                <a16:creationId xmlns:a16="http://schemas.microsoft.com/office/drawing/2014/main" id="{136B6625-A8BB-4FFA-95E1-0A80436FB7B6}"/>
              </a:ext>
            </a:extLst>
          </p:cNvPr>
          <p:cNvSpPr>
            <a:spLocks noGrp="1"/>
          </p:cNvSpPr>
          <p:nvPr>
            <p:ph idx="1"/>
          </p:nvPr>
        </p:nvSpPr>
        <p:spPr/>
        <p:txBody>
          <a:bodyPr>
            <a:normAutofit lnSpcReduction="10000"/>
          </a:bodyPr>
          <a:lstStyle/>
          <a:p>
            <a:r>
              <a:rPr lang="en-GB" dirty="0"/>
              <a:t>There are a lot of frameworks with Python interfaces</a:t>
            </a:r>
          </a:p>
          <a:p>
            <a:r>
              <a:rPr lang="en-GB" dirty="0"/>
              <a:t>The most recognisable are probably TensorFlow &amp; </a:t>
            </a:r>
            <a:r>
              <a:rPr lang="en-GB" dirty="0" err="1"/>
              <a:t>Pytorch</a:t>
            </a:r>
            <a:endParaRPr lang="en-GB" dirty="0"/>
          </a:p>
          <a:p>
            <a:pPr lvl="1"/>
            <a:r>
              <a:rPr lang="en-GB" dirty="0" err="1"/>
              <a:t>Pytorch</a:t>
            </a:r>
            <a:r>
              <a:rPr lang="en-GB" dirty="0"/>
              <a:t> is still in beta but has one significant advantage</a:t>
            </a:r>
          </a:p>
          <a:p>
            <a:pPr lvl="2"/>
            <a:r>
              <a:rPr lang="en-GB" dirty="0"/>
              <a:t>It allows for dynamic data structures, whereas most other frameworks use static graphs</a:t>
            </a:r>
          </a:p>
          <a:p>
            <a:pPr lvl="2"/>
            <a:r>
              <a:rPr lang="en-GB" dirty="0"/>
              <a:t>This is awesome especially for dynamic systems and prototyping</a:t>
            </a:r>
          </a:p>
          <a:p>
            <a:pPr lvl="1"/>
            <a:r>
              <a:rPr lang="en-GB" dirty="0" err="1"/>
              <a:t>Runnerup</a:t>
            </a:r>
            <a:r>
              <a:rPr lang="en-GB" dirty="0"/>
              <a:t>: CNTK</a:t>
            </a:r>
          </a:p>
          <a:p>
            <a:r>
              <a:rPr lang="en-GB" dirty="0"/>
              <a:t>They are frequently updated and improved upon, popular, and grow fast</a:t>
            </a:r>
          </a:p>
          <a:p>
            <a:r>
              <a:rPr lang="en-GB" dirty="0"/>
              <a:t>Fairly low level, allowing to be expanded and built upon for custom models</a:t>
            </a:r>
          </a:p>
          <a:p>
            <a:r>
              <a:rPr lang="en-GB" b="1" dirty="0"/>
              <a:t>In the end, most frameworks are extremely similar</a:t>
            </a:r>
          </a:p>
          <a:p>
            <a:pPr lvl="1"/>
            <a:r>
              <a:rPr lang="en-GB" dirty="0"/>
              <a:t>It is often fairly simple to switch between them</a:t>
            </a:r>
          </a:p>
        </p:txBody>
      </p:sp>
      <p:sp>
        <p:nvSpPr>
          <p:cNvPr id="4" name="Slide Number Placeholder 3">
            <a:extLst>
              <a:ext uri="{FF2B5EF4-FFF2-40B4-BE49-F238E27FC236}">
                <a16:creationId xmlns:a16="http://schemas.microsoft.com/office/drawing/2014/main" id="{E2D43A1A-5769-491D-8D76-76E76C1E378B}"/>
              </a:ext>
            </a:extLst>
          </p:cNvPr>
          <p:cNvSpPr>
            <a:spLocks noGrp="1"/>
          </p:cNvSpPr>
          <p:nvPr>
            <p:ph type="sldNum" sz="quarter" idx="12"/>
          </p:nvPr>
        </p:nvSpPr>
        <p:spPr/>
        <p:txBody>
          <a:bodyPr/>
          <a:lstStyle/>
          <a:p>
            <a:fld id="{89C4E583-6443-4199-AF95-A2ECCC288D48}" type="slidenum">
              <a:rPr lang="en-GB" smtClean="0"/>
              <a:t>41</a:t>
            </a:fld>
            <a:endParaRPr lang="en-GB"/>
          </a:p>
        </p:txBody>
      </p:sp>
    </p:spTree>
    <p:extLst>
      <p:ext uri="{BB962C8B-B14F-4D97-AF65-F5344CB8AC3E}">
        <p14:creationId xmlns:p14="http://schemas.microsoft.com/office/powerpoint/2010/main" val="2955316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1ECF3A-7A23-4409-982D-46DC5D81A279}"/>
              </a:ext>
            </a:extLst>
          </p:cNvPr>
          <p:cNvSpPr>
            <a:spLocks noGrp="1"/>
          </p:cNvSpPr>
          <p:nvPr>
            <p:ph type="title"/>
          </p:nvPr>
        </p:nvSpPr>
        <p:spPr/>
        <p:txBody>
          <a:bodyPr/>
          <a:lstStyle/>
          <a:p>
            <a:r>
              <a:rPr lang="en-GB" dirty="0"/>
              <a:t>But how?</a:t>
            </a:r>
          </a:p>
        </p:txBody>
      </p:sp>
      <p:sp>
        <p:nvSpPr>
          <p:cNvPr id="4" name="Slide Number Placeholder 3">
            <a:extLst>
              <a:ext uri="{FF2B5EF4-FFF2-40B4-BE49-F238E27FC236}">
                <a16:creationId xmlns:a16="http://schemas.microsoft.com/office/drawing/2014/main" id="{6767A1A9-16B2-4017-A176-CCC1971E57F3}"/>
              </a:ext>
            </a:extLst>
          </p:cNvPr>
          <p:cNvSpPr>
            <a:spLocks noGrp="1"/>
          </p:cNvSpPr>
          <p:nvPr>
            <p:ph type="sldNum" sz="quarter" idx="12"/>
          </p:nvPr>
        </p:nvSpPr>
        <p:spPr/>
        <p:txBody>
          <a:bodyPr/>
          <a:lstStyle/>
          <a:p>
            <a:fld id="{89C4E583-6443-4199-AF95-A2ECCC288D48}" type="slidenum">
              <a:rPr lang="en-GB" smtClean="0"/>
              <a:t>42</a:t>
            </a:fld>
            <a:endParaRPr lang="en-GB"/>
          </a:p>
        </p:txBody>
      </p:sp>
    </p:spTree>
    <p:extLst>
      <p:ext uri="{BB962C8B-B14F-4D97-AF65-F5344CB8AC3E}">
        <p14:creationId xmlns:p14="http://schemas.microsoft.com/office/powerpoint/2010/main" val="3258498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FC92B6-02A7-435C-A6B1-CBC0EE6610B0}"/>
              </a:ext>
            </a:extLst>
          </p:cNvPr>
          <p:cNvSpPr>
            <a:spLocks noGrp="1"/>
          </p:cNvSpPr>
          <p:nvPr>
            <p:ph type="title"/>
          </p:nvPr>
        </p:nvSpPr>
        <p:spPr/>
        <p:txBody>
          <a:bodyPr/>
          <a:lstStyle/>
          <a:p>
            <a:r>
              <a:rPr lang="en-GB" dirty="0"/>
              <a:t>Data Flow Graph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0457482-EC04-4932-8A57-5CD20BC6FEB7}"/>
                  </a:ext>
                </a:extLst>
              </p:cNvPr>
              <p:cNvSpPr>
                <a:spLocks noGrp="1"/>
              </p:cNvSpPr>
              <p:nvPr>
                <p:ph sz="half" idx="1"/>
              </p:nvPr>
            </p:nvSpPr>
            <p:spPr/>
            <p:txBody>
              <a:bodyPr/>
              <a:lstStyle/>
              <a:p>
                <a:r>
                  <a:rPr lang="en-GB" dirty="0"/>
                  <a:t>The </a:t>
                </a:r>
                <a:r>
                  <a:rPr lang="en-GB" b="1" dirty="0"/>
                  <a:t>graph</a:t>
                </a:r>
                <a:r>
                  <a:rPr lang="en-GB" dirty="0"/>
                  <a:t> is a representation of how </a:t>
                </a:r>
                <a:r>
                  <a:rPr lang="en-GB" b="1" dirty="0"/>
                  <a:t>nodes</a:t>
                </a:r>
                <a:r>
                  <a:rPr lang="en-GB" dirty="0"/>
                  <a:t> are connected</a:t>
                </a:r>
              </a:p>
              <a:p>
                <a:r>
                  <a:rPr lang="en-GB" dirty="0"/>
                  <a:t>Each node represents one </a:t>
                </a:r>
                <a:r>
                  <a:rPr lang="en-GB" b="1" dirty="0"/>
                  <a:t>operation</a:t>
                </a:r>
                <a:r>
                  <a:rPr lang="en-GB" dirty="0"/>
                  <a:t> (e.g. an activation function, an summation, …)</a:t>
                </a:r>
              </a:p>
              <a:p>
                <a:r>
                  <a:rPr lang="en-GB" dirty="0"/>
                  <a:t>The </a:t>
                </a:r>
                <a:r>
                  <a:rPr lang="en-GB" b="1" dirty="0"/>
                  <a:t>edges</a:t>
                </a:r>
                <a:r>
                  <a:rPr lang="en-GB" dirty="0"/>
                  <a:t> (connections between nodes) represents the flow of numbers</a:t>
                </a:r>
              </a:p>
              <a:p>
                <a:r>
                  <a:rPr lang="en-GB" dirty="0"/>
                  <a:t>The rights is the dataflow graph for </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ad>
                          <m:radPr>
                            <m:degHide m:val="on"/>
                            <m:ctrlPr>
                              <a:rPr lang="en-GB" b="0" i="1" smtClean="0">
                                <a:latin typeface="Cambria Math" panose="02040503050406030204" pitchFamily="18" charset="0"/>
                                <a:ea typeface="Cambria Math" panose="02040503050406030204" pitchFamily="18" charset="0"/>
                              </a:rPr>
                            </m:ctrlPr>
                          </m:radPr>
                          <m:deg/>
                          <m:e>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2</m:t>
                                </m:r>
                              </m:sup>
                            </m:sSup>
                            <m:r>
                              <a:rPr lang="en-GB" b="0" i="1" smtClean="0">
                                <a:latin typeface="Cambria Math" panose="02040503050406030204" pitchFamily="18" charset="0"/>
                              </a:rPr>
                              <m:t>−4</m:t>
                            </m:r>
                            <m:r>
                              <a:rPr lang="en-GB" b="0" i="1" smtClean="0">
                                <a:latin typeface="Cambria Math" panose="02040503050406030204" pitchFamily="18" charset="0"/>
                              </a:rPr>
                              <m:t>𝑎𝑐</m:t>
                            </m:r>
                          </m:e>
                        </m:rad>
                      </m:num>
                      <m:den>
                        <m:r>
                          <a:rPr lang="en-GB" b="0" i="1" smtClean="0">
                            <a:latin typeface="Cambria Math" panose="02040503050406030204" pitchFamily="18" charset="0"/>
                          </a:rPr>
                          <m:t>2</m:t>
                        </m:r>
                        <m:r>
                          <a:rPr lang="en-GB" b="0" i="1" smtClean="0">
                            <a:latin typeface="Cambria Math" panose="02040503050406030204" pitchFamily="18" charset="0"/>
                          </a:rPr>
                          <m:t>𝑎</m:t>
                        </m:r>
                      </m:den>
                    </m:f>
                  </m:oMath>
                </a14:m>
                <a:endParaRPr lang="en-GB" dirty="0"/>
              </a:p>
              <a:p>
                <a:r>
                  <a:rPr lang="en-GB" dirty="0"/>
                  <a:t>These graphs are great for parallelisation!</a:t>
                </a:r>
              </a:p>
            </p:txBody>
          </p:sp>
        </mc:Choice>
        <mc:Fallback>
          <p:sp>
            <p:nvSpPr>
              <p:cNvPr id="5" name="Content Placeholder 4">
                <a:extLst>
                  <a:ext uri="{FF2B5EF4-FFF2-40B4-BE49-F238E27FC236}">
                    <a16:creationId xmlns:a16="http://schemas.microsoft.com/office/drawing/2014/main" id="{B0457482-EC04-4932-8A57-5CD20BC6FEB7}"/>
                  </a:ext>
                </a:extLst>
              </p:cNvPr>
              <p:cNvSpPr>
                <a:spLocks noGrp="1" noRot="1" noChangeAspect="1" noMove="1" noResize="1" noEditPoints="1" noAdjustHandles="1" noChangeArrowheads="1" noChangeShapeType="1" noTextEdit="1"/>
              </p:cNvSpPr>
              <p:nvPr>
                <p:ph sz="half" idx="1"/>
              </p:nvPr>
            </p:nvSpPr>
            <p:spPr>
              <a:blipFill>
                <a:blip r:embed="rId2"/>
                <a:stretch>
                  <a:fillRect l="-3210" t="-1818"/>
                </a:stretch>
              </a:blipFill>
            </p:spPr>
            <p:txBody>
              <a:bodyPr/>
              <a:lstStyle/>
              <a:p>
                <a:r>
                  <a:rPr lang="en-GB">
                    <a:noFill/>
                  </a:rPr>
                  <a:t> </a:t>
                </a:r>
              </a:p>
            </p:txBody>
          </p:sp>
        </mc:Fallback>
      </mc:AlternateContent>
      <p:pic>
        <p:nvPicPr>
          <p:cNvPr id="7" name="Content Placeholder 6">
            <a:extLst>
              <a:ext uri="{FF2B5EF4-FFF2-40B4-BE49-F238E27FC236}">
                <a16:creationId xmlns:a16="http://schemas.microsoft.com/office/drawing/2014/main" id="{9200A34D-A5F2-4234-9040-9544F465C8FD}"/>
              </a:ext>
            </a:extLst>
          </p:cNvPr>
          <p:cNvPicPr>
            <a:picLocks noGrp="1" noChangeAspect="1"/>
          </p:cNvPicPr>
          <p:nvPr>
            <p:ph sz="half" idx="2"/>
          </p:nvPr>
        </p:nvPicPr>
        <p:blipFill>
          <a:blip r:embed="rId3"/>
          <a:stretch>
            <a:fillRect/>
          </a:stretch>
        </p:blipFill>
        <p:spPr>
          <a:xfrm>
            <a:off x="6156964" y="1846369"/>
            <a:ext cx="2718527" cy="4022725"/>
          </a:xfrm>
          <a:prstGeom prst="rect">
            <a:avLst/>
          </a:prstGeom>
        </p:spPr>
      </p:pic>
      <p:sp>
        <p:nvSpPr>
          <p:cNvPr id="3" name="Slide Number Placeholder 2">
            <a:extLst>
              <a:ext uri="{FF2B5EF4-FFF2-40B4-BE49-F238E27FC236}">
                <a16:creationId xmlns:a16="http://schemas.microsoft.com/office/drawing/2014/main" id="{AB445726-73CB-41A7-BCFE-DF48ECB99432}"/>
              </a:ext>
            </a:extLst>
          </p:cNvPr>
          <p:cNvSpPr>
            <a:spLocks noGrp="1"/>
          </p:cNvSpPr>
          <p:nvPr>
            <p:ph type="sldNum" sz="quarter" idx="12"/>
          </p:nvPr>
        </p:nvSpPr>
        <p:spPr/>
        <p:txBody>
          <a:bodyPr/>
          <a:lstStyle/>
          <a:p>
            <a:fld id="{89C4E583-6443-4199-AF95-A2ECCC288D48}" type="slidenum">
              <a:rPr lang="en-GB" smtClean="0"/>
              <a:t>43</a:t>
            </a:fld>
            <a:endParaRPr lang="en-GB"/>
          </a:p>
        </p:txBody>
      </p:sp>
      <p:pic>
        <p:nvPicPr>
          <p:cNvPr id="8" name="Picture 7">
            <a:extLst>
              <a:ext uri="{FF2B5EF4-FFF2-40B4-BE49-F238E27FC236}">
                <a16:creationId xmlns:a16="http://schemas.microsoft.com/office/drawing/2014/main" id="{3A34DBB4-BD4D-4C05-85F0-862735710D6F}"/>
              </a:ext>
            </a:extLst>
          </p:cNvPr>
          <p:cNvPicPr>
            <a:picLocks noChangeAspect="1"/>
          </p:cNvPicPr>
          <p:nvPr/>
        </p:nvPicPr>
        <p:blipFill>
          <a:blip r:embed="rId4"/>
          <a:stretch>
            <a:fillRect/>
          </a:stretch>
        </p:blipFill>
        <p:spPr>
          <a:xfrm>
            <a:off x="8875491" y="1846168"/>
            <a:ext cx="2560174" cy="4022291"/>
          </a:xfrm>
          <a:prstGeom prst="rect">
            <a:avLst/>
          </a:prstGeom>
        </p:spPr>
      </p:pic>
      <p:sp>
        <p:nvSpPr>
          <p:cNvPr id="10" name="TextBox 9">
            <a:extLst>
              <a:ext uri="{FF2B5EF4-FFF2-40B4-BE49-F238E27FC236}">
                <a16:creationId xmlns:a16="http://schemas.microsoft.com/office/drawing/2014/main" id="{7DA6A1AF-9622-41C6-A92E-F2B55C1B6385}"/>
              </a:ext>
            </a:extLst>
          </p:cNvPr>
          <p:cNvSpPr txBox="1"/>
          <p:nvPr/>
        </p:nvSpPr>
        <p:spPr>
          <a:xfrm>
            <a:off x="11094722" y="5625127"/>
            <a:ext cx="414670" cy="276999"/>
          </a:xfrm>
          <a:prstGeom prst="rect">
            <a:avLst/>
          </a:prstGeom>
          <a:noFill/>
        </p:spPr>
        <p:txBody>
          <a:bodyPr wrap="square" rtlCol="0">
            <a:spAutoFit/>
          </a:bodyPr>
          <a:lstStyle/>
          <a:p>
            <a:r>
              <a:rPr lang="en-GB" sz="1200" dirty="0"/>
              <a:t>[5]</a:t>
            </a:r>
          </a:p>
        </p:txBody>
      </p:sp>
    </p:spTree>
    <p:extLst>
      <p:ext uri="{BB962C8B-B14F-4D97-AF65-F5344CB8AC3E}">
        <p14:creationId xmlns:p14="http://schemas.microsoft.com/office/powerpoint/2010/main" val="2478087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1C87C-F5E1-4E6F-8053-5EAF46DD02EB}"/>
              </a:ext>
            </a:extLst>
          </p:cNvPr>
          <p:cNvSpPr>
            <a:spLocks noGrp="1"/>
          </p:cNvSpPr>
          <p:nvPr>
            <p:ph type="title"/>
          </p:nvPr>
        </p:nvSpPr>
        <p:spPr/>
        <p:txBody>
          <a:bodyPr/>
          <a:lstStyle/>
          <a:p>
            <a:r>
              <a:rPr lang="de-DE" dirty="0" err="1">
                <a:cs typeface="Calibri Light"/>
              </a:rPr>
              <a:t>Homework</a:t>
            </a:r>
            <a:endParaRPr lang="de-DE" dirty="0" err="1"/>
          </a:p>
        </p:txBody>
      </p:sp>
      <p:sp>
        <p:nvSpPr>
          <p:cNvPr id="3" name="Foliennummernplatzhalter 2">
            <a:extLst>
              <a:ext uri="{FF2B5EF4-FFF2-40B4-BE49-F238E27FC236}">
                <a16:creationId xmlns:a16="http://schemas.microsoft.com/office/drawing/2014/main" id="{D4331B79-3C0B-468B-AAC3-1BB324BB0019}"/>
              </a:ext>
            </a:extLst>
          </p:cNvPr>
          <p:cNvSpPr>
            <a:spLocks noGrp="1"/>
          </p:cNvSpPr>
          <p:nvPr>
            <p:ph type="sldNum" sz="quarter" idx="12"/>
          </p:nvPr>
        </p:nvSpPr>
        <p:spPr/>
        <p:txBody>
          <a:bodyPr/>
          <a:lstStyle/>
          <a:p>
            <a:fld id="{89C4E583-6443-4199-AF95-A2ECCC288D48}" type="slidenum">
              <a:rPr lang="en-GB" smtClean="0"/>
              <a:t>44</a:t>
            </a:fld>
            <a:endParaRPr lang="en-GB"/>
          </a:p>
        </p:txBody>
      </p:sp>
    </p:spTree>
    <p:extLst>
      <p:ext uri="{BB962C8B-B14F-4D97-AF65-F5344CB8AC3E}">
        <p14:creationId xmlns:p14="http://schemas.microsoft.com/office/powerpoint/2010/main" val="539172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81EDAE-BB45-4D20-B058-1F92A3AD3999}"/>
              </a:ext>
            </a:extLst>
          </p:cNvPr>
          <p:cNvSpPr>
            <a:spLocks noGrp="1"/>
          </p:cNvSpPr>
          <p:nvPr>
            <p:ph type="title"/>
          </p:nvPr>
        </p:nvSpPr>
        <p:spPr/>
        <p:txBody>
          <a:bodyPr/>
          <a:lstStyle/>
          <a:p>
            <a:r>
              <a:rPr lang="en-GB" dirty="0"/>
              <a:t>Floppy Ears, Fluffy Fur</a:t>
            </a:r>
          </a:p>
        </p:txBody>
      </p:sp>
      <p:sp>
        <p:nvSpPr>
          <p:cNvPr id="5" name="Content Placeholder 4">
            <a:extLst>
              <a:ext uri="{FF2B5EF4-FFF2-40B4-BE49-F238E27FC236}">
                <a16:creationId xmlns:a16="http://schemas.microsoft.com/office/drawing/2014/main" id="{984001D3-7FBE-4A85-9809-5C3E5743579C}"/>
              </a:ext>
            </a:extLst>
          </p:cNvPr>
          <p:cNvSpPr>
            <a:spLocks noGrp="1"/>
          </p:cNvSpPr>
          <p:nvPr>
            <p:ph idx="1"/>
          </p:nvPr>
        </p:nvSpPr>
        <p:spPr/>
        <p:txBody>
          <a:bodyPr vert="horz" lIns="0" tIns="45720" rIns="0" bIns="45720" rtlCol="0" anchor="t">
            <a:normAutofit/>
          </a:bodyPr>
          <a:lstStyle/>
          <a:p>
            <a:pPr marL="182245" indent="-182245"/>
            <a:r>
              <a:rPr lang="en-GB" dirty="0"/>
              <a:t>This week is a repetition of </a:t>
            </a:r>
            <a:r>
              <a:rPr lang="en-GB"/>
              <a:t>sorts</a:t>
            </a:r>
            <a:endParaRPr lang="de-DE"/>
          </a:p>
          <a:p>
            <a:pPr marL="182245" indent="-182245"/>
            <a:r>
              <a:rPr lang="en-GB" dirty="0"/>
              <a:t>You will need to implement a </a:t>
            </a:r>
            <a:r>
              <a:rPr lang="en-GB"/>
              <a:t>Tamagotchi-like</a:t>
            </a:r>
            <a:r>
              <a:rPr lang="en-GB" dirty="0"/>
              <a:t> program</a:t>
            </a:r>
            <a:endParaRPr lang="en-GB">
              <a:cs typeface="Calibri"/>
            </a:endParaRPr>
          </a:p>
          <a:p>
            <a:r>
              <a:rPr lang="en-GB" dirty="0"/>
              <a:t>The player takes care of a little bunny that can be fed, played with or ignored</a:t>
            </a:r>
          </a:p>
          <a:p>
            <a:pPr marL="182245" indent="-182245"/>
            <a:r>
              <a:rPr lang="en-GB" dirty="0"/>
              <a:t>If you </a:t>
            </a:r>
            <a:r>
              <a:rPr lang="en-GB"/>
              <a:t>play with </a:t>
            </a:r>
            <a:r>
              <a:rPr lang="en-GB" dirty="0"/>
              <a:t>it</a:t>
            </a:r>
            <a:r>
              <a:rPr lang="en-GB"/>
              <a:t> often</a:t>
            </a:r>
            <a:r>
              <a:rPr lang="en-GB" dirty="0"/>
              <a:t>, the bunny will grow to be a big happy bunny</a:t>
            </a:r>
            <a:endParaRPr lang="en-GB">
              <a:cs typeface="Calibri"/>
            </a:endParaRPr>
          </a:p>
          <a:p>
            <a:r>
              <a:rPr lang="en-GB" dirty="0"/>
              <a:t>Take care though if you don’t!</a:t>
            </a:r>
          </a:p>
        </p:txBody>
      </p:sp>
      <p:sp>
        <p:nvSpPr>
          <p:cNvPr id="3" name="Slide Number Placeholder 2">
            <a:extLst>
              <a:ext uri="{FF2B5EF4-FFF2-40B4-BE49-F238E27FC236}">
                <a16:creationId xmlns:a16="http://schemas.microsoft.com/office/drawing/2014/main" id="{8A8AC637-F646-4CBA-9D1B-06CA10BA8B8F}"/>
              </a:ext>
            </a:extLst>
          </p:cNvPr>
          <p:cNvSpPr>
            <a:spLocks noGrp="1"/>
          </p:cNvSpPr>
          <p:nvPr>
            <p:ph type="sldNum" sz="quarter" idx="12"/>
          </p:nvPr>
        </p:nvSpPr>
        <p:spPr/>
        <p:txBody>
          <a:bodyPr/>
          <a:lstStyle/>
          <a:p>
            <a:fld id="{89C4E583-6443-4199-AF95-A2ECCC288D48}" type="slidenum">
              <a:rPr lang="en-GB" smtClean="0"/>
              <a:t>45</a:t>
            </a:fld>
            <a:endParaRPr lang="en-GB"/>
          </a:p>
        </p:txBody>
      </p:sp>
    </p:spTree>
    <p:extLst>
      <p:ext uri="{BB962C8B-B14F-4D97-AF65-F5344CB8AC3E}">
        <p14:creationId xmlns:p14="http://schemas.microsoft.com/office/powerpoint/2010/main" val="6299697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D012F-BFB5-4128-A622-330EBB65D2D1}"/>
              </a:ext>
            </a:extLst>
          </p:cNvPr>
          <p:cNvSpPr>
            <a:spLocks noGrp="1"/>
          </p:cNvSpPr>
          <p:nvPr>
            <p:ph type="title"/>
          </p:nvPr>
        </p:nvSpPr>
        <p:spPr/>
        <p:txBody>
          <a:bodyPr/>
          <a:lstStyle/>
          <a:p>
            <a:r>
              <a:rPr lang="de-DE" dirty="0">
                <a:cs typeface="Calibri Light"/>
              </a:rPr>
              <a:t>See </a:t>
            </a:r>
            <a:r>
              <a:rPr lang="de-DE" dirty="0" err="1">
                <a:cs typeface="Calibri Light"/>
              </a:rPr>
              <a:t>you</a:t>
            </a:r>
            <a:r>
              <a:rPr lang="de-DE" dirty="0">
                <a:cs typeface="Calibri Light"/>
              </a:rPr>
              <a:t> all </a:t>
            </a:r>
            <a:r>
              <a:rPr lang="de-DE" dirty="0" err="1">
                <a:cs typeface="Calibri Light"/>
              </a:rPr>
              <a:t>next</a:t>
            </a:r>
            <a:r>
              <a:rPr lang="de-DE" dirty="0">
                <a:cs typeface="Calibri Light"/>
              </a:rPr>
              <a:t> </a:t>
            </a:r>
            <a:r>
              <a:rPr lang="de-DE" dirty="0" err="1">
                <a:cs typeface="Calibri Light"/>
              </a:rPr>
              <a:t>week</a:t>
            </a:r>
            <a:r>
              <a:rPr lang="de-DE" dirty="0">
                <a:cs typeface="Calibri Light"/>
              </a:rPr>
              <a:t>!</a:t>
            </a:r>
            <a:endParaRPr lang="de-DE" dirty="0"/>
          </a:p>
        </p:txBody>
      </p:sp>
      <p:sp>
        <p:nvSpPr>
          <p:cNvPr id="3" name="Foliennummernplatzhalter 2">
            <a:extLst>
              <a:ext uri="{FF2B5EF4-FFF2-40B4-BE49-F238E27FC236}">
                <a16:creationId xmlns:a16="http://schemas.microsoft.com/office/drawing/2014/main" id="{69B8F6B4-129B-4C53-8725-3F0CD325A8B2}"/>
              </a:ext>
            </a:extLst>
          </p:cNvPr>
          <p:cNvSpPr>
            <a:spLocks noGrp="1"/>
          </p:cNvSpPr>
          <p:nvPr>
            <p:ph type="sldNum" sz="quarter" idx="12"/>
          </p:nvPr>
        </p:nvSpPr>
        <p:spPr/>
        <p:txBody>
          <a:bodyPr/>
          <a:lstStyle/>
          <a:p>
            <a:fld id="{89C4E583-6443-4199-AF95-A2ECCC288D48}" type="slidenum">
              <a:rPr lang="en-GB" smtClean="0"/>
              <a:t>46</a:t>
            </a:fld>
            <a:endParaRPr lang="en-GB"/>
          </a:p>
        </p:txBody>
      </p:sp>
    </p:spTree>
    <p:extLst>
      <p:ext uri="{BB962C8B-B14F-4D97-AF65-F5344CB8AC3E}">
        <p14:creationId xmlns:p14="http://schemas.microsoft.com/office/powerpoint/2010/main" val="3984016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AF224-AC12-4713-AD1E-1B1A606D4845}"/>
              </a:ext>
            </a:extLst>
          </p:cNvPr>
          <p:cNvSpPr>
            <a:spLocks noGrp="1"/>
          </p:cNvSpPr>
          <p:nvPr>
            <p:ph type="title"/>
          </p:nvPr>
        </p:nvSpPr>
        <p:spPr/>
        <p:txBody>
          <a:bodyPr/>
          <a:lstStyle/>
          <a:p>
            <a:r>
              <a:rPr lang="en-GB" dirty="0"/>
              <a:t>References</a:t>
            </a:r>
          </a:p>
        </p:txBody>
      </p:sp>
      <p:sp>
        <p:nvSpPr>
          <p:cNvPr id="4" name="Content Placeholder 3">
            <a:extLst>
              <a:ext uri="{FF2B5EF4-FFF2-40B4-BE49-F238E27FC236}">
                <a16:creationId xmlns:a16="http://schemas.microsoft.com/office/drawing/2014/main" id="{9703B568-B3B0-400B-8178-24023AD6FF1F}"/>
              </a:ext>
            </a:extLst>
          </p:cNvPr>
          <p:cNvSpPr>
            <a:spLocks noGrp="1"/>
          </p:cNvSpPr>
          <p:nvPr>
            <p:ph idx="1"/>
          </p:nvPr>
        </p:nvSpPr>
        <p:spPr/>
        <p:txBody>
          <a:bodyPr/>
          <a:lstStyle/>
          <a:p>
            <a:pPr marL="0" indent="0">
              <a:buNone/>
            </a:pPr>
            <a:r>
              <a:rPr lang="en-GB" dirty="0"/>
              <a:t>[1] Introduction to Artificial Neural Networks with TensorFlow, Lukas Braun, 2017</a:t>
            </a:r>
          </a:p>
          <a:p>
            <a:pPr marL="0" indent="0">
              <a:buNone/>
            </a:pPr>
            <a:r>
              <a:rPr lang="en-GB" dirty="0"/>
              <a:t>[2] </a:t>
            </a:r>
            <a:r>
              <a:rPr lang="en-GB" dirty="0">
                <a:hlinkClick r:id="rId2"/>
              </a:rPr>
              <a:t>http://neuralnetworksanddeeplearning.com</a:t>
            </a:r>
            <a:r>
              <a:rPr lang="en-GB" dirty="0"/>
              <a:t>, Michael Nielsen, 2017</a:t>
            </a:r>
          </a:p>
          <a:p>
            <a:pPr marL="0" indent="0">
              <a:buNone/>
            </a:pPr>
            <a:r>
              <a:rPr lang="en-GB" dirty="0"/>
              <a:t>[3] </a:t>
            </a:r>
            <a:r>
              <a:rPr lang="en-GB" dirty="0">
                <a:hlinkClick r:id="rId3"/>
              </a:rPr>
              <a:t>https://colah.github.io/</a:t>
            </a:r>
            <a:r>
              <a:rPr lang="en-GB" dirty="0"/>
              <a:t>, Christopher </a:t>
            </a:r>
            <a:r>
              <a:rPr lang="en-GB" dirty="0" err="1"/>
              <a:t>Olah</a:t>
            </a:r>
            <a:r>
              <a:rPr lang="en-GB" dirty="0"/>
              <a:t>, 2018</a:t>
            </a:r>
          </a:p>
          <a:p>
            <a:pPr marL="0" indent="0">
              <a:buNone/>
            </a:pPr>
            <a:r>
              <a:rPr lang="en-GB" dirty="0"/>
              <a:t>[4] Machine Learning, Gunther </a:t>
            </a:r>
            <a:r>
              <a:rPr lang="en-GB" dirty="0" err="1"/>
              <a:t>Heidemann</a:t>
            </a:r>
            <a:r>
              <a:rPr lang="en-GB" dirty="0"/>
              <a:t>, 2018</a:t>
            </a:r>
          </a:p>
        </p:txBody>
      </p:sp>
      <p:sp>
        <p:nvSpPr>
          <p:cNvPr id="3" name="Slide Number Placeholder 2">
            <a:extLst>
              <a:ext uri="{FF2B5EF4-FFF2-40B4-BE49-F238E27FC236}">
                <a16:creationId xmlns:a16="http://schemas.microsoft.com/office/drawing/2014/main" id="{D1439C32-E091-440B-AD39-5D2D7F7A88A5}"/>
              </a:ext>
            </a:extLst>
          </p:cNvPr>
          <p:cNvSpPr>
            <a:spLocks noGrp="1"/>
          </p:cNvSpPr>
          <p:nvPr>
            <p:ph type="sldNum" sz="quarter" idx="12"/>
          </p:nvPr>
        </p:nvSpPr>
        <p:spPr/>
        <p:txBody>
          <a:bodyPr/>
          <a:lstStyle/>
          <a:p>
            <a:fld id="{89C4E583-6443-4199-AF95-A2ECCC288D48}" type="slidenum">
              <a:rPr lang="en-GB" smtClean="0"/>
              <a:t>47</a:t>
            </a:fld>
            <a:endParaRPr lang="en-GB"/>
          </a:p>
        </p:txBody>
      </p:sp>
    </p:spTree>
    <p:extLst>
      <p:ext uri="{BB962C8B-B14F-4D97-AF65-F5344CB8AC3E}">
        <p14:creationId xmlns:p14="http://schemas.microsoft.com/office/powerpoint/2010/main" val="308509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2220-7D16-4760-A983-5B914E501309}"/>
              </a:ext>
            </a:extLst>
          </p:cNvPr>
          <p:cNvSpPr>
            <a:spLocks noGrp="1"/>
          </p:cNvSpPr>
          <p:nvPr>
            <p:ph type="title"/>
          </p:nvPr>
        </p:nvSpPr>
        <p:spPr/>
        <p:txBody>
          <a:bodyPr/>
          <a:lstStyle/>
          <a:p>
            <a:r>
              <a:rPr lang="en-GB" dirty="0"/>
              <a:t>Week 12</a:t>
            </a:r>
          </a:p>
        </p:txBody>
      </p:sp>
      <p:sp>
        <p:nvSpPr>
          <p:cNvPr id="3" name="Content Placeholder 2">
            <a:extLst>
              <a:ext uri="{FF2B5EF4-FFF2-40B4-BE49-F238E27FC236}">
                <a16:creationId xmlns:a16="http://schemas.microsoft.com/office/drawing/2014/main" id="{A74D30B0-E5C2-49B1-AA1B-0C54CBF3065D}"/>
              </a:ext>
            </a:extLst>
          </p:cNvPr>
          <p:cNvSpPr>
            <a:spLocks noGrp="1"/>
          </p:cNvSpPr>
          <p:nvPr>
            <p:ph idx="1"/>
          </p:nvPr>
        </p:nvSpPr>
        <p:spPr/>
        <p:txBody>
          <a:bodyPr/>
          <a:lstStyle/>
          <a:p>
            <a:r>
              <a:rPr lang="en-GB" dirty="0"/>
              <a:t>Documentation was a bit lacklustre</a:t>
            </a:r>
          </a:p>
          <a:p>
            <a:r>
              <a:rPr lang="en-GB" dirty="0"/>
              <a:t>Writing the data to a file seems to have been difficult for some</a:t>
            </a:r>
          </a:p>
          <a:p>
            <a:pPr lvl="1"/>
            <a:r>
              <a:rPr lang="en-GB" dirty="0"/>
              <a:t>Using open() and then </a:t>
            </a:r>
            <a:r>
              <a:rPr lang="en-GB" dirty="0" err="1"/>
              <a:t>subsequentially</a:t>
            </a:r>
            <a:r>
              <a:rPr lang="en-GB" dirty="0"/>
              <a:t> writing into it for each trial would have been one way</a:t>
            </a:r>
          </a:p>
          <a:p>
            <a:pPr lvl="1"/>
            <a:r>
              <a:rPr lang="en-GB" dirty="0"/>
              <a:t>Maybe have a look again at the solutions to get an idea of how it can work</a:t>
            </a:r>
          </a:p>
          <a:p>
            <a:r>
              <a:rPr lang="en-GB" dirty="0"/>
              <a:t>A mistake on our sides: the circle was meant to disappear after pressing a key</a:t>
            </a:r>
          </a:p>
          <a:p>
            <a:pPr lvl="1"/>
            <a:r>
              <a:rPr lang="en-GB" dirty="0"/>
              <a:t>But that was not explicit in the task description</a:t>
            </a:r>
          </a:p>
        </p:txBody>
      </p:sp>
      <p:sp>
        <p:nvSpPr>
          <p:cNvPr id="4" name="Slide Number Placeholder 3">
            <a:extLst>
              <a:ext uri="{FF2B5EF4-FFF2-40B4-BE49-F238E27FC236}">
                <a16:creationId xmlns:a16="http://schemas.microsoft.com/office/drawing/2014/main" id="{A9F9626A-0E31-40AE-8F98-AB42397A539E}"/>
              </a:ext>
            </a:extLst>
          </p:cNvPr>
          <p:cNvSpPr>
            <a:spLocks noGrp="1"/>
          </p:cNvSpPr>
          <p:nvPr>
            <p:ph type="sldNum" sz="quarter" idx="12"/>
          </p:nvPr>
        </p:nvSpPr>
        <p:spPr/>
        <p:txBody>
          <a:bodyPr/>
          <a:lstStyle/>
          <a:p>
            <a:fld id="{89C4E583-6443-4199-AF95-A2ECCC288D48}" type="slidenum">
              <a:rPr lang="en-GB" smtClean="0"/>
              <a:t>5</a:t>
            </a:fld>
            <a:endParaRPr lang="en-GB"/>
          </a:p>
        </p:txBody>
      </p:sp>
    </p:spTree>
    <p:extLst>
      <p:ext uri="{BB962C8B-B14F-4D97-AF65-F5344CB8AC3E}">
        <p14:creationId xmlns:p14="http://schemas.microsoft.com/office/powerpoint/2010/main" val="96634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B43D80-A03C-4487-B427-C035FC4051BC}"/>
              </a:ext>
            </a:extLst>
          </p:cNvPr>
          <p:cNvSpPr>
            <a:spLocks noGrp="1"/>
          </p:cNvSpPr>
          <p:nvPr>
            <p:ph type="title"/>
          </p:nvPr>
        </p:nvSpPr>
        <p:spPr/>
        <p:txBody>
          <a:bodyPr/>
          <a:lstStyle/>
          <a:p>
            <a:r>
              <a:rPr lang="en-GB" dirty="0"/>
              <a:t>Disclaimer</a:t>
            </a:r>
          </a:p>
        </p:txBody>
      </p:sp>
      <p:sp>
        <p:nvSpPr>
          <p:cNvPr id="3" name="Slide Number Placeholder 2">
            <a:extLst>
              <a:ext uri="{FF2B5EF4-FFF2-40B4-BE49-F238E27FC236}">
                <a16:creationId xmlns:a16="http://schemas.microsoft.com/office/drawing/2014/main" id="{C09A1B3E-96A0-414D-891C-842E5D3896A3}"/>
              </a:ext>
            </a:extLst>
          </p:cNvPr>
          <p:cNvSpPr>
            <a:spLocks noGrp="1"/>
          </p:cNvSpPr>
          <p:nvPr>
            <p:ph type="sldNum" sz="quarter" idx="12"/>
          </p:nvPr>
        </p:nvSpPr>
        <p:spPr/>
        <p:txBody>
          <a:bodyPr/>
          <a:lstStyle/>
          <a:p>
            <a:fld id="{89C4E583-6443-4199-AF95-A2ECCC288D48}" type="slidenum">
              <a:rPr lang="en-GB" smtClean="0"/>
              <a:t>6</a:t>
            </a:fld>
            <a:endParaRPr lang="en-GB"/>
          </a:p>
        </p:txBody>
      </p:sp>
    </p:spTree>
    <p:extLst>
      <p:ext uri="{BB962C8B-B14F-4D97-AF65-F5344CB8AC3E}">
        <p14:creationId xmlns:p14="http://schemas.microsoft.com/office/powerpoint/2010/main" val="3186434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3C793-AAFD-4705-85CA-518F2BFDC721}"/>
              </a:ext>
            </a:extLst>
          </p:cNvPr>
          <p:cNvSpPr>
            <a:spLocks noGrp="1"/>
          </p:cNvSpPr>
          <p:nvPr>
            <p:ph type="title"/>
          </p:nvPr>
        </p:nvSpPr>
        <p:spPr/>
        <p:txBody>
          <a:bodyPr/>
          <a:lstStyle/>
          <a:p>
            <a:r>
              <a:rPr lang="en-GB" dirty="0"/>
              <a:t>Why Neural Networks</a:t>
            </a:r>
          </a:p>
        </p:txBody>
      </p:sp>
      <p:sp>
        <p:nvSpPr>
          <p:cNvPr id="3" name="Slide Number Placeholder 2">
            <a:extLst>
              <a:ext uri="{FF2B5EF4-FFF2-40B4-BE49-F238E27FC236}">
                <a16:creationId xmlns:a16="http://schemas.microsoft.com/office/drawing/2014/main" id="{860B1169-AEEC-4270-8B2A-2ED48D054402}"/>
              </a:ext>
            </a:extLst>
          </p:cNvPr>
          <p:cNvSpPr>
            <a:spLocks noGrp="1"/>
          </p:cNvSpPr>
          <p:nvPr>
            <p:ph type="sldNum" sz="quarter" idx="12"/>
          </p:nvPr>
        </p:nvSpPr>
        <p:spPr/>
        <p:txBody>
          <a:bodyPr/>
          <a:lstStyle/>
          <a:p>
            <a:fld id="{89C4E583-6443-4199-AF95-A2ECCC288D48}" type="slidenum">
              <a:rPr lang="en-GB" smtClean="0"/>
              <a:t>7</a:t>
            </a:fld>
            <a:endParaRPr lang="en-GB"/>
          </a:p>
        </p:txBody>
      </p:sp>
    </p:spTree>
    <p:extLst>
      <p:ext uri="{BB962C8B-B14F-4D97-AF65-F5344CB8AC3E}">
        <p14:creationId xmlns:p14="http://schemas.microsoft.com/office/powerpoint/2010/main" val="10260579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4BCAFB-1E05-4D8D-AC16-7AEC01A30599}"/>
              </a:ext>
            </a:extLst>
          </p:cNvPr>
          <p:cNvSpPr>
            <a:spLocks noGrp="1"/>
          </p:cNvSpPr>
          <p:nvPr>
            <p:ph type="title"/>
          </p:nvPr>
        </p:nvSpPr>
        <p:spPr/>
        <p:txBody>
          <a:bodyPr/>
          <a:lstStyle/>
          <a:p>
            <a:r>
              <a:rPr lang="en-GB" dirty="0"/>
              <a:t>Why Neural Networks?</a:t>
            </a:r>
          </a:p>
        </p:txBody>
      </p:sp>
      <p:sp>
        <p:nvSpPr>
          <p:cNvPr id="5" name="Content Placeholder 4">
            <a:extLst>
              <a:ext uri="{FF2B5EF4-FFF2-40B4-BE49-F238E27FC236}">
                <a16:creationId xmlns:a16="http://schemas.microsoft.com/office/drawing/2014/main" id="{13FB87A4-5471-4715-B8B5-DED4F32A997A}"/>
              </a:ext>
            </a:extLst>
          </p:cNvPr>
          <p:cNvSpPr>
            <a:spLocks noGrp="1"/>
          </p:cNvSpPr>
          <p:nvPr>
            <p:ph idx="1"/>
          </p:nvPr>
        </p:nvSpPr>
        <p:spPr/>
        <p:txBody>
          <a:bodyPr/>
          <a:lstStyle/>
          <a:p>
            <a:r>
              <a:rPr lang="en-GB" dirty="0"/>
              <a:t>Biological neural networks are pretty amazing, general problem solvers</a:t>
            </a:r>
          </a:p>
          <a:p>
            <a:pPr lvl="1"/>
            <a:r>
              <a:rPr lang="en-GB" dirty="0"/>
              <a:t>We take ~0.1 seconds for scene recognition, are able to operate our body parts at high precision, can process (different) language(s) in ~0.6 seconds, learn and adapt to our environment with analogous reasoning to solve novel tasks, memorise a lot, ……….</a:t>
            </a:r>
          </a:p>
          <a:p>
            <a:pPr lvl="2"/>
            <a:r>
              <a:rPr lang="en-GB" dirty="0"/>
              <a:t>We are pretty bad at symbolic computing though</a:t>
            </a:r>
          </a:p>
          <a:p>
            <a:r>
              <a:rPr lang="en-GB" dirty="0"/>
              <a:t>This is pretty much opposite of what computers are</a:t>
            </a:r>
          </a:p>
          <a:p>
            <a:pPr lvl="1"/>
            <a:r>
              <a:rPr lang="en-GB" dirty="0"/>
              <a:t>Not entirely true, but computers are mostly good at symbolic computing and not that great at analogous reasoning and plasticity</a:t>
            </a:r>
          </a:p>
          <a:p>
            <a:r>
              <a:rPr lang="en-GB" dirty="0"/>
              <a:t>The idea is to create software that emulates biological properties</a:t>
            </a:r>
          </a:p>
          <a:p>
            <a:pPr lvl="1"/>
            <a:r>
              <a:rPr lang="en-GB" b="1" dirty="0"/>
              <a:t>Artificial Neural Networks</a:t>
            </a:r>
          </a:p>
          <a:p>
            <a:endParaRPr lang="en-GB" dirty="0"/>
          </a:p>
          <a:p>
            <a:endParaRPr lang="en-GB" dirty="0"/>
          </a:p>
        </p:txBody>
      </p:sp>
      <p:sp>
        <p:nvSpPr>
          <p:cNvPr id="3" name="Slide Number Placeholder 2">
            <a:extLst>
              <a:ext uri="{FF2B5EF4-FFF2-40B4-BE49-F238E27FC236}">
                <a16:creationId xmlns:a16="http://schemas.microsoft.com/office/drawing/2014/main" id="{F8088767-CB0E-430F-839D-79B7E902B053}"/>
              </a:ext>
            </a:extLst>
          </p:cNvPr>
          <p:cNvSpPr>
            <a:spLocks noGrp="1"/>
          </p:cNvSpPr>
          <p:nvPr>
            <p:ph type="sldNum" sz="quarter" idx="12"/>
          </p:nvPr>
        </p:nvSpPr>
        <p:spPr/>
        <p:txBody>
          <a:bodyPr/>
          <a:lstStyle/>
          <a:p>
            <a:fld id="{89C4E583-6443-4199-AF95-A2ECCC288D48}" type="slidenum">
              <a:rPr lang="en-GB" smtClean="0"/>
              <a:t>8</a:t>
            </a:fld>
            <a:endParaRPr lang="en-GB"/>
          </a:p>
        </p:txBody>
      </p:sp>
    </p:spTree>
    <p:extLst>
      <p:ext uri="{BB962C8B-B14F-4D97-AF65-F5344CB8AC3E}">
        <p14:creationId xmlns:p14="http://schemas.microsoft.com/office/powerpoint/2010/main" val="3376788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3073-2719-406A-BDE6-10CB596FAAE6}"/>
              </a:ext>
            </a:extLst>
          </p:cNvPr>
          <p:cNvSpPr>
            <a:spLocks noGrp="1"/>
          </p:cNvSpPr>
          <p:nvPr>
            <p:ph type="title"/>
          </p:nvPr>
        </p:nvSpPr>
        <p:spPr/>
        <p:txBody>
          <a:bodyPr/>
          <a:lstStyle/>
          <a:p>
            <a:r>
              <a:rPr lang="en-GB" dirty="0"/>
              <a:t>The catch</a:t>
            </a:r>
          </a:p>
        </p:txBody>
      </p:sp>
      <p:sp>
        <p:nvSpPr>
          <p:cNvPr id="3" name="Content Placeholder 2">
            <a:extLst>
              <a:ext uri="{FF2B5EF4-FFF2-40B4-BE49-F238E27FC236}">
                <a16:creationId xmlns:a16="http://schemas.microsoft.com/office/drawing/2014/main" id="{A461E4C3-C4E9-4EC6-B54A-4E51D5A553E3}"/>
              </a:ext>
            </a:extLst>
          </p:cNvPr>
          <p:cNvSpPr>
            <a:spLocks noGrp="1"/>
          </p:cNvSpPr>
          <p:nvPr>
            <p:ph idx="1"/>
          </p:nvPr>
        </p:nvSpPr>
        <p:spPr>
          <a:xfrm>
            <a:off x="1097280" y="1845734"/>
            <a:ext cx="5029200" cy="4023360"/>
          </a:xfrm>
        </p:spPr>
        <p:txBody>
          <a:bodyPr/>
          <a:lstStyle/>
          <a:p>
            <a:r>
              <a:rPr lang="en-GB" dirty="0"/>
              <a:t>The brain is a fairly complex organ</a:t>
            </a:r>
          </a:p>
          <a:p>
            <a:r>
              <a:rPr lang="en-GB" dirty="0"/>
              <a:t>On average a neuron has several thousand connections</a:t>
            </a:r>
          </a:p>
          <a:p>
            <a:r>
              <a:rPr lang="en-GB" dirty="0"/>
              <a:t>This means an immense level of parallel processing</a:t>
            </a:r>
          </a:p>
          <a:p>
            <a:pPr lvl="1"/>
            <a:r>
              <a:rPr lang="en-GB" dirty="0"/>
              <a:t>E.g. scene recognition takes around 100 steps to do, but is highly parallelised</a:t>
            </a:r>
            <a:r>
              <a:rPr lang="en-GB" baseline="30000" dirty="0"/>
              <a:t>[4]</a:t>
            </a:r>
            <a:endParaRPr lang="en-GB" dirty="0"/>
          </a:p>
          <a:p>
            <a:endParaRPr lang="en-GB" dirty="0"/>
          </a:p>
        </p:txBody>
      </p:sp>
      <p:sp>
        <p:nvSpPr>
          <p:cNvPr id="4" name="Slide Number Placeholder 3">
            <a:extLst>
              <a:ext uri="{FF2B5EF4-FFF2-40B4-BE49-F238E27FC236}">
                <a16:creationId xmlns:a16="http://schemas.microsoft.com/office/drawing/2014/main" id="{7E8A8BED-5758-4854-9F36-D34FE45A8AF4}"/>
              </a:ext>
            </a:extLst>
          </p:cNvPr>
          <p:cNvSpPr>
            <a:spLocks noGrp="1"/>
          </p:cNvSpPr>
          <p:nvPr>
            <p:ph type="sldNum" sz="quarter" idx="12"/>
          </p:nvPr>
        </p:nvSpPr>
        <p:spPr/>
        <p:txBody>
          <a:bodyPr/>
          <a:lstStyle/>
          <a:p>
            <a:fld id="{89C4E583-6443-4199-AF95-A2ECCC288D48}" type="slidenum">
              <a:rPr lang="en-GB" smtClean="0"/>
              <a:t>9</a:t>
            </a:fld>
            <a:endParaRPr lang="en-GB"/>
          </a:p>
        </p:txBody>
      </p:sp>
      <p:sp>
        <p:nvSpPr>
          <p:cNvPr id="5" name="Rectangle 4">
            <a:extLst>
              <a:ext uri="{FF2B5EF4-FFF2-40B4-BE49-F238E27FC236}">
                <a16:creationId xmlns:a16="http://schemas.microsoft.com/office/drawing/2014/main" id="{A0F8049E-EB7E-4A37-A7FA-07575B66B545}"/>
              </a:ext>
            </a:extLst>
          </p:cNvPr>
          <p:cNvSpPr/>
          <p:nvPr/>
        </p:nvSpPr>
        <p:spPr>
          <a:xfrm>
            <a:off x="6572530" y="773290"/>
            <a:ext cx="5391150" cy="539115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32F7B90-2B9A-4171-8C60-1797EF9BC2ED}"/>
              </a:ext>
            </a:extLst>
          </p:cNvPr>
          <p:cNvSpPr/>
          <p:nvPr/>
        </p:nvSpPr>
        <p:spPr>
          <a:xfrm>
            <a:off x="5927812" y="5204578"/>
            <a:ext cx="9525" cy="952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9D2E9C43-09E5-4E14-ADCC-1D6D05D95294}"/>
              </a:ext>
            </a:extLst>
          </p:cNvPr>
          <p:cNvSpPr/>
          <p:nvPr/>
        </p:nvSpPr>
        <p:spPr>
          <a:xfrm>
            <a:off x="6037779" y="5410601"/>
            <a:ext cx="57150" cy="5715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D225782A-7696-48C5-B212-8F1795A2FCC1}"/>
              </a:ext>
            </a:extLst>
          </p:cNvPr>
          <p:cNvSpPr/>
          <p:nvPr/>
        </p:nvSpPr>
        <p:spPr>
          <a:xfrm>
            <a:off x="6167042" y="5470933"/>
            <a:ext cx="333375" cy="333375"/>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80AA23A7-75DB-4F57-AF8F-417F78271DB9}"/>
              </a:ext>
            </a:extLst>
          </p:cNvPr>
          <p:cNvSpPr txBox="1"/>
          <p:nvPr/>
        </p:nvSpPr>
        <p:spPr>
          <a:xfrm>
            <a:off x="4168938" y="4915762"/>
            <a:ext cx="1493095" cy="307777"/>
          </a:xfrm>
          <a:prstGeom prst="rect">
            <a:avLst/>
          </a:prstGeom>
          <a:solidFill>
            <a:srgbClr val="FF0000"/>
          </a:solidFill>
        </p:spPr>
        <p:txBody>
          <a:bodyPr wrap="square" rtlCol="0">
            <a:spAutoFit/>
          </a:bodyPr>
          <a:lstStyle/>
          <a:p>
            <a:r>
              <a:rPr lang="en-GB" sz="1400" b="1" dirty="0">
                <a:solidFill>
                  <a:schemeClr val="bg1"/>
                </a:solidFill>
              </a:rPr>
              <a:t>Fruit Fly: 250,000</a:t>
            </a:r>
          </a:p>
        </p:txBody>
      </p:sp>
      <p:sp>
        <p:nvSpPr>
          <p:cNvPr id="10" name="TextBox 9">
            <a:extLst>
              <a:ext uri="{FF2B5EF4-FFF2-40B4-BE49-F238E27FC236}">
                <a16:creationId xmlns:a16="http://schemas.microsoft.com/office/drawing/2014/main" id="{02FEA6BC-8520-46CF-80EC-4C61E840B6DC}"/>
              </a:ext>
            </a:extLst>
          </p:cNvPr>
          <p:cNvSpPr txBox="1"/>
          <p:nvPr/>
        </p:nvSpPr>
        <p:spPr>
          <a:xfrm>
            <a:off x="4168937" y="5217324"/>
            <a:ext cx="1702803" cy="307777"/>
          </a:xfrm>
          <a:prstGeom prst="rect">
            <a:avLst/>
          </a:prstGeom>
          <a:solidFill>
            <a:srgbClr val="00B0F0"/>
          </a:solidFill>
        </p:spPr>
        <p:txBody>
          <a:bodyPr wrap="square" rtlCol="0">
            <a:spAutoFit/>
          </a:bodyPr>
          <a:lstStyle/>
          <a:p>
            <a:r>
              <a:rPr lang="en-GB" sz="1400" b="1" dirty="0">
                <a:solidFill>
                  <a:schemeClr val="bg1"/>
                </a:solidFill>
              </a:rPr>
              <a:t>Honey Bee: 960,000</a:t>
            </a:r>
          </a:p>
        </p:txBody>
      </p:sp>
      <p:sp>
        <p:nvSpPr>
          <p:cNvPr id="11" name="TextBox 10">
            <a:extLst>
              <a:ext uri="{FF2B5EF4-FFF2-40B4-BE49-F238E27FC236}">
                <a16:creationId xmlns:a16="http://schemas.microsoft.com/office/drawing/2014/main" id="{5F2A1C8F-2D89-46F5-9420-58B8880BE3A2}"/>
              </a:ext>
            </a:extLst>
          </p:cNvPr>
          <p:cNvSpPr txBox="1"/>
          <p:nvPr/>
        </p:nvSpPr>
        <p:spPr>
          <a:xfrm>
            <a:off x="4168937" y="5518886"/>
            <a:ext cx="1864739" cy="307777"/>
          </a:xfrm>
          <a:prstGeom prst="rect">
            <a:avLst/>
          </a:prstGeom>
          <a:solidFill>
            <a:srgbClr val="FFC000"/>
          </a:solidFill>
        </p:spPr>
        <p:txBody>
          <a:bodyPr wrap="square" rtlCol="0">
            <a:spAutoFit/>
          </a:bodyPr>
          <a:lstStyle/>
          <a:p>
            <a:r>
              <a:rPr lang="en-GB" sz="1400" b="1" dirty="0">
                <a:solidFill>
                  <a:schemeClr val="bg1"/>
                </a:solidFill>
              </a:rPr>
              <a:t>Cat: 300,000</a:t>
            </a:r>
          </a:p>
        </p:txBody>
      </p:sp>
      <p:sp>
        <p:nvSpPr>
          <p:cNvPr id="12" name="TextBox 11">
            <a:extLst>
              <a:ext uri="{FF2B5EF4-FFF2-40B4-BE49-F238E27FC236}">
                <a16:creationId xmlns:a16="http://schemas.microsoft.com/office/drawing/2014/main" id="{1DBB0AC0-027E-43D4-9239-9D673C5871A8}"/>
              </a:ext>
            </a:extLst>
          </p:cNvPr>
          <p:cNvSpPr txBox="1"/>
          <p:nvPr/>
        </p:nvSpPr>
        <p:spPr>
          <a:xfrm>
            <a:off x="4168936" y="5823580"/>
            <a:ext cx="2331481" cy="307777"/>
          </a:xfrm>
          <a:prstGeom prst="rect">
            <a:avLst/>
          </a:prstGeom>
          <a:solidFill>
            <a:schemeClr val="accent3"/>
          </a:solidFill>
        </p:spPr>
        <p:txBody>
          <a:bodyPr wrap="square" rtlCol="0">
            <a:spAutoFit/>
          </a:bodyPr>
          <a:lstStyle/>
          <a:p>
            <a:r>
              <a:rPr lang="en-GB" sz="1400" b="1" dirty="0">
                <a:solidFill>
                  <a:schemeClr val="bg1"/>
                </a:solidFill>
              </a:rPr>
              <a:t>Human: 80,000,000,000</a:t>
            </a:r>
          </a:p>
        </p:txBody>
      </p:sp>
      <p:sp>
        <p:nvSpPr>
          <p:cNvPr id="13" name="Rectangle 12">
            <a:extLst>
              <a:ext uri="{FF2B5EF4-FFF2-40B4-BE49-F238E27FC236}">
                <a16:creationId xmlns:a16="http://schemas.microsoft.com/office/drawing/2014/main" id="{B22BA405-E06A-4282-AB26-7C34EAD16E4F}"/>
              </a:ext>
            </a:extLst>
          </p:cNvPr>
          <p:cNvSpPr/>
          <p:nvPr/>
        </p:nvSpPr>
        <p:spPr>
          <a:xfrm>
            <a:off x="3806276" y="5886171"/>
            <a:ext cx="362659" cy="276999"/>
          </a:xfrm>
          <a:prstGeom prst="rect">
            <a:avLst/>
          </a:prstGeom>
        </p:spPr>
        <p:txBody>
          <a:bodyPr wrap="square">
            <a:spAutoFit/>
          </a:bodyPr>
          <a:lstStyle/>
          <a:p>
            <a:r>
              <a:rPr lang="en-GB" sz="1200" dirty="0"/>
              <a:t>[1]</a:t>
            </a:r>
          </a:p>
        </p:txBody>
      </p:sp>
    </p:spTree>
    <p:extLst>
      <p:ext uri="{BB962C8B-B14F-4D97-AF65-F5344CB8AC3E}">
        <p14:creationId xmlns:p14="http://schemas.microsoft.com/office/powerpoint/2010/main" val="3265304597"/>
      </p:ext>
    </p:extLst>
  </p:cSld>
  <p:clrMapOvr>
    <a:masterClrMapping/>
  </p:clrMapOvr>
</p:sld>
</file>

<file path=ppt/theme/theme1.xml><?xml version="1.0" encoding="utf-8"?>
<a:theme xmlns:a="http://schemas.openxmlformats.org/drawingml/2006/main" name="PP_Theme">
  <a:themeElements>
    <a:clrScheme name="Custom 1">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36378"/>
      </a:hlink>
      <a:folHlink>
        <a:srgbClr val="E7AA5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10_Time_Space_and_Documentation.pptx" id="{21A3221E-BE76-4806-80CF-6AB82128CC99}" vid="{7B1F3934-D760-477B-9394-835C81950A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877</TotalTime>
  <Words>2694</Words>
  <Application>Microsoft Office PowerPoint</Application>
  <PresentationFormat>Widescreen</PresentationFormat>
  <Paragraphs>431</Paragraphs>
  <Slides>47</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Cambria Math</vt:lpstr>
      <vt:lpstr>Consolas</vt:lpstr>
      <vt:lpstr>PP_Theme</vt:lpstr>
      <vt:lpstr>Do it, like we do</vt:lpstr>
      <vt:lpstr>Structure</vt:lpstr>
      <vt:lpstr>Last Week's Homework</vt:lpstr>
      <vt:lpstr>Week 11: Plotting</vt:lpstr>
      <vt:lpstr>Week 12</vt:lpstr>
      <vt:lpstr>Disclaimer</vt:lpstr>
      <vt:lpstr>Why Neural Networks</vt:lpstr>
      <vt:lpstr>Why Neural Networks?</vt:lpstr>
      <vt:lpstr>The catch</vt:lpstr>
      <vt:lpstr>A comparison</vt:lpstr>
      <vt:lpstr>The Transition</vt:lpstr>
      <vt:lpstr>Biological to Artificial: The Takeaway</vt:lpstr>
      <vt:lpstr>Biological to Artificial: Modelling</vt:lpstr>
      <vt:lpstr>Biological to Artificial: Modelling</vt:lpstr>
      <vt:lpstr>Biological to Artificial: The Perceptron</vt:lpstr>
      <vt:lpstr>Artificial Neural Networks</vt:lpstr>
      <vt:lpstr>A Good Start</vt:lpstr>
      <vt:lpstr>What are Artificial Neural Networks?</vt:lpstr>
      <vt:lpstr>What is Deep Learning?</vt:lpstr>
      <vt:lpstr>What is Deep Learning?</vt:lpstr>
      <vt:lpstr>Learning &amp; Behind the Scene</vt:lpstr>
      <vt:lpstr>Blackbox Stays Blackbox</vt:lpstr>
      <vt:lpstr>Tensors</vt:lpstr>
      <vt:lpstr>The Input</vt:lpstr>
      <vt:lpstr>The Usual Start: MNIST</vt:lpstr>
      <vt:lpstr>Weights and Biases</vt:lpstr>
      <vt:lpstr>The Activation</vt:lpstr>
      <vt:lpstr>Learning</vt:lpstr>
      <vt:lpstr>Learning</vt:lpstr>
      <vt:lpstr>Learning</vt:lpstr>
      <vt:lpstr>Training</vt:lpstr>
      <vt:lpstr>(A Part of) The ANN Family</vt:lpstr>
      <vt:lpstr>Feed Forward Networks</vt:lpstr>
      <vt:lpstr>Recurrent Neural Networks</vt:lpstr>
      <vt:lpstr>Convolutional Neural Networks</vt:lpstr>
      <vt:lpstr>Autoencoder</vt:lpstr>
      <vt:lpstr>Frameworks</vt:lpstr>
      <vt:lpstr>Frameworks</vt:lpstr>
      <vt:lpstr>Frameworks</vt:lpstr>
      <vt:lpstr>Frameworks</vt:lpstr>
      <vt:lpstr>Python Frameworks</vt:lpstr>
      <vt:lpstr>But how?</vt:lpstr>
      <vt:lpstr>Data Flow Graph</vt:lpstr>
      <vt:lpstr>Homework</vt:lpstr>
      <vt:lpstr>Floppy Ears, Fluffy Fur</vt:lpstr>
      <vt:lpstr>See you all next week!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Moritz Nipshagen</dc:creator>
  <cp:lastModifiedBy>Mortiz Nipshagen</cp:lastModifiedBy>
  <cp:revision>1</cp:revision>
  <dcterms:created xsi:type="dcterms:W3CDTF">2018-06-23T17:24:18Z</dcterms:created>
  <dcterms:modified xsi:type="dcterms:W3CDTF">2018-06-27T11:45:47Z</dcterms:modified>
</cp:coreProperties>
</file>